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8"/>
  </p:notesMasterIdLst>
  <p:sldIdLst>
    <p:sldId id="256" r:id="rId2"/>
    <p:sldId id="257" r:id="rId3"/>
    <p:sldId id="258" r:id="rId4"/>
    <p:sldId id="259" r:id="rId5"/>
    <p:sldId id="260" r:id="rId6"/>
    <p:sldId id="261" r:id="rId7"/>
  </p:sldIdLst>
  <p:sldSz cx="12192000" cy="6858000"/>
  <p:notesSz cx="6858000" cy="9144000"/>
  <p:embeddedFontLst>
    <p:embeddedFont>
      <p:font typeface="Calibri" panose="020F0502020204030204" pitchFamily="34" charset="0"/>
      <p:regular r:id="rId9"/>
      <p:bold r:id="rId10"/>
      <p:italic r:id="rId11"/>
      <p:boldItalic r:id="rId12"/>
    </p:embeddedFont>
    <p:embeddedFont>
      <p:font typeface="Constantia" panose="02030602050306030303" pitchFamily="18" charset="0"/>
      <p:regular r:id="rId13"/>
      <p:bold r:id="rId14"/>
      <p:italic r:id="rId15"/>
      <p:boldItalic r:id="rId16"/>
    </p:embeddedFont>
    <p:embeddedFont>
      <p:font typeface="Raleway" pitchFamily="2" charset="0"/>
      <p:regular r:id="rId17"/>
      <p:bold r:id="rId18"/>
      <p:italic r:id="rId19"/>
      <p:boldItalic r:id="rId20"/>
    </p:embeddedFont>
    <p:embeddedFont>
      <p:font typeface="Tahoma" panose="020B0604030504040204" pitchFamily="34" charset="0"/>
      <p:regular r:id="rId21"/>
      <p:bold r:id="rId22"/>
    </p:embeddedFont>
    <p:embeddedFont>
      <p:font typeface="Times" panose="02020603050405020304" pitchFamily="18" charset="0"/>
      <p:regular r:id="rId23"/>
      <p:bold r:id="rId24"/>
      <p:italic r:id="rId25"/>
      <p:boldItalic r:id="rId26"/>
    </p:embeddedFont>
    <p:embeddedFont>
      <p:font typeface="Trebuchet MS" panose="020B0603020202020204" pitchFamily="34" charset="0"/>
      <p:regular r:id="rId27"/>
      <p:bold r:id="rId28"/>
      <p:italic r:id="rId29"/>
      <p:boldItalic r:id="rId30"/>
    </p:embeddedFont>
    <p:embeddedFont>
      <p:font typeface="Verdana" panose="020B0604030504040204" pitchFamily="34" charset="0"/>
      <p:regular r:id="rId31"/>
      <p:bold r:id="rId32"/>
      <p:italic r:id="rId33"/>
      <p:boldItalic r:id="rId3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pos="3840">
          <p15:clr>
            <a:srgbClr val="A4A3A4"/>
          </p15:clr>
        </p15:guide>
        <p15:guide id="2" orient="horz" pos="2160">
          <p15:clr>
            <a:srgbClr val="A4A3A4"/>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5" roundtripDataSignature="AMtx7mjpDLFc7G/dDOx6mWO2IWTsvybv0A=="/>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4CC0655C-0B49-43D2-801E-5B3EE9C0BBEE}">
  <a:tblStyle styleId="{4CC0655C-0B49-43D2-801E-5B3EE9C0BBEE}"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2" d="100"/>
          <a:sy n="52" d="100"/>
        </p:scale>
        <p:origin x="101" y="408"/>
      </p:cViewPr>
      <p:guideLst>
        <p:guide pos="3840"/>
        <p:guide orient="horz" pos="2160"/>
      </p:guideLst>
    </p:cSldViewPr>
  </p:slideViewPr>
  <p:notesTextViewPr>
    <p:cViewPr>
      <p:scale>
        <a:sx n="1" d="1"/>
        <a:sy n="1" d="1"/>
      </p:scale>
      <p:origin x="0" y="-288"/>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font" Target="fonts/font5.fntdata"/><Relationship Id="rId18" Type="http://schemas.openxmlformats.org/officeDocument/2006/relationships/font" Target="fonts/font10.fntdata"/><Relationship Id="rId26" Type="http://schemas.openxmlformats.org/officeDocument/2006/relationships/font" Target="fonts/font18.fntdata"/><Relationship Id="rId39" Type="http://schemas.openxmlformats.org/officeDocument/2006/relationships/tableStyles" Target="tableStyles.xml"/><Relationship Id="rId21" Type="http://schemas.openxmlformats.org/officeDocument/2006/relationships/font" Target="fonts/font13.fntdata"/><Relationship Id="rId34" Type="http://schemas.openxmlformats.org/officeDocument/2006/relationships/font" Target="fonts/font26.fntdata"/><Relationship Id="rId7" Type="http://schemas.openxmlformats.org/officeDocument/2006/relationships/slide" Target="slides/slide6.xml"/><Relationship Id="rId12" Type="http://schemas.openxmlformats.org/officeDocument/2006/relationships/font" Target="fonts/font4.fntdata"/><Relationship Id="rId17" Type="http://schemas.openxmlformats.org/officeDocument/2006/relationships/font" Target="fonts/font9.fntdata"/><Relationship Id="rId25" Type="http://schemas.openxmlformats.org/officeDocument/2006/relationships/font" Target="fonts/font17.fntdata"/><Relationship Id="rId33" Type="http://schemas.openxmlformats.org/officeDocument/2006/relationships/font" Target="fonts/font25.fntdata"/><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font" Target="fonts/font8.fntdata"/><Relationship Id="rId20" Type="http://schemas.openxmlformats.org/officeDocument/2006/relationships/font" Target="fonts/font12.fntdata"/><Relationship Id="rId29" Type="http://schemas.openxmlformats.org/officeDocument/2006/relationships/font" Target="fonts/font21.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3.fntdata"/><Relationship Id="rId24" Type="http://schemas.openxmlformats.org/officeDocument/2006/relationships/font" Target="fonts/font16.fntdata"/><Relationship Id="rId32" Type="http://schemas.openxmlformats.org/officeDocument/2006/relationships/font" Target="fonts/font24.fntdata"/><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font" Target="fonts/font7.fntdata"/><Relationship Id="rId23" Type="http://schemas.openxmlformats.org/officeDocument/2006/relationships/font" Target="fonts/font15.fntdata"/><Relationship Id="rId28" Type="http://schemas.openxmlformats.org/officeDocument/2006/relationships/font" Target="fonts/font20.fntdata"/><Relationship Id="rId36" Type="http://schemas.openxmlformats.org/officeDocument/2006/relationships/presProps" Target="presProps.xml"/><Relationship Id="rId10" Type="http://schemas.openxmlformats.org/officeDocument/2006/relationships/font" Target="fonts/font2.fntdata"/><Relationship Id="rId19" Type="http://schemas.openxmlformats.org/officeDocument/2006/relationships/font" Target="fonts/font11.fntdata"/><Relationship Id="rId31" Type="http://schemas.openxmlformats.org/officeDocument/2006/relationships/font" Target="fonts/font23.fntdata"/><Relationship Id="rId4" Type="http://schemas.openxmlformats.org/officeDocument/2006/relationships/slide" Target="slides/slide3.xml"/><Relationship Id="rId9" Type="http://schemas.openxmlformats.org/officeDocument/2006/relationships/font" Target="fonts/font1.fntdata"/><Relationship Id="rId14" Type="http://schemas.openxmlformats.org/officeDocument/2006/relationships/font" Target="fonts/font6.fntdata"/><Relationship Id="rId22" Type="http://schemas.openxmlformats.org/officeDocument/2006/relationships/font" Target="fonts/font14.fntdata"/><Relationship Id="rId27" Type="http://schemas.openxmlformats.org/officeDocument/2006/relationships/font" Target="fonts/font19.fntdata"/><Relationship Id="rId30" Type="http://schemas.openxmlformats.org/officeDocument/2006/relationships/font" Target="fonts/font22.fntdata"/><Relationship Id="rId35" Type="http://customschemas.google.com/relationships/presentationmetadata" Target="metadata"/><Relationship Id="rId8" Type="http://schemas.openxmlformats.org/officeDocument/2006/relationships/notesMaster" Target="notesMasters/notesMaster1.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8"/>
        <p:cNvGrpSpPr/>
        <p:nvPr/>
      </p:nvGrpSpPr>
      <p:grpSpPr>
        <a:xfrm>
          <a:off x="0" y="0"/>
          <a:ext cx="0" cy="0"/>
          <a:chOff x="0" y="0"/>
          <a:chExt cx="0" cy="0"/>
        </a:xfrm>
      </p:grpSpPr>
      <p:sp>
        <p:nvSpPr>
          <p:cNvPr id="519" name="Google Shape;519;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20" name="Google Shape;520;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6"/>
        <p:cNvGrpSpPr/>
        <p:nvPr/>
      </p:nvGrpSpPr>
      <p:grpSpPr>
        <a:xfrm>
          <a:off x="0" y="0"/>
          <a:ext cx="0" cy="0"/>
          <a:chOff x="0" y="0"/>
          <a:chExt cx="0" cy="0"/>
        </a:xfrm>
      </p:grpSpPr>
      <p:sp>
        <p:nvSpPr>
          <p:cNvPr id="527" name="Google Shape;527;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28" name="Google Shape;528;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4"/>
        <p:cNvGrpSpPr/>
        <p:nvPr/>
      </p:nvGrpSpPr>
      <p:grpSpPr>
        <a:xfrm>
          <a:off x="0" y="0"/>
          <a:ext cx="0" cy="0"/>
          <a:chOff x="0" y="0"/>
          <a:chExt cx="0" cy="0"/>
        </a:xfrm>
      </p:grpSpPr>
      <p:sp>
        <p:nvSpPr>
          <p:cNvPr id="535" name="Google Shape;535;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36" name="Google Shape;536;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67945" marR="68580" lvl="0" indent="0" algn="l" rtl="0">
              <a:spcBef>
                <a:spcPts val="0"/>
              </a:spcBef>
              <a:spcAft>
                <a:spcPts val="0"/>
              </a:spcAft>
              <a:buNone/>
            </a:pPr>
            <a:r>
              <a:rPr lang="en-US" sz="1800">
                <a:latin typeface="Arial"/>
                <a:ea typeface="Arial"/>
                <a:cs typeface="Arial"/>
                <a:sym typeface="Arial"/>
              </a:rPr>
              <a:t>For economists, if a business’s numbers don’t make sense, the business doesn’t make sense. This starts with an analysis of the business’s productivity. Schedules like the one here help to make clear how a company most profitably employs its productive resources—in this case, workers.</a:t>
            </a:r>
            <a:endParaRPr/>
          </a:p>
          <a:p>
            <a:pPr marL="67945" marR="0" lvl="0" indent="0" algn="l" rtl="0">
              <a:spcBef>
                <a:spcPts val="595"/>
              </a:spcBef>
              <a:spcAft>
                <a:spcPts val="0"/>
              </a:spcAft>
              <a:buNone/>
            </a:pPr>
            <a:r>
              <a:rPr lang="en-US" sz="1800">
                <a:latin typeface="Arial"/>
                <a:ea typeface="Arial"/>
                <a:cs typeface="Arial"/>
                <a:sym typeface="Arial"/>
              </a:rPr>
              <a:t>The columns of the production schedule show:</a:t>
            </a:r>
            <a:endParaRPr/>
          </a:p>
          <a:p>
            <a:pPr marL="342900" marR="199390" lvl="0" indent="-342900" algn="l" rtl="0">
              <a:spcBef>
                <a:spcPts val="605"/>
              </a:spcBef>
              <a:spcAft>
                <a:spcPts val="0"/>
              </a:spcAft>
              <a:buClr>
                <a:schemeClr val="dk1"/>
              </a:buClr>
              <a:buSzPts val="900"/>
              <a:buFont typeface="Times New Roman"/>
              <a:buChar char="•"/>
            </a:pPr>
            <a:r>
              <a:rPr lang="en-US" sz="1800">
                <a:latin typeface="Arial"/>
                <a:ea typeface="Arial"/>
                <a:cs typeface="Arial"/>
                <a:sym typeface="Arial"/>
              </a:rPr>
              <a:t>Number of Workers: This column shows how many employees the company employs, depending on the scale of production chosen.</a:t>
            </a:r>
            <a:endParaRPr/>
          </a:p>
          <a:p>
            <a:pPr marL="342900" marR="147320" lvl="0" indent="-342900" algn="l" rtl="0">
              <a:spcBef>
                <a:spcPts val="600"/>
              </a:spcBef>
              <a:spcAft>
                <a:spcPts val="0"/>
              </a:spcAft>
              <a:buClr>
                <a:schemeClr val="dk1"/>
              </a:buClr>
              <a:buSzPts val="900"/>
              <a:buFont typeface="Times New Roman"/>
              <a:buChar char="•"/>
            </a:pPr>
            <a:r>
              <a:rPr lang="en-US" sz="1800">
                <a:latin typeface="Arial"/>
                <a:ea typeface="Arial"/>
                <a:cs typeface="Arial"/>
                <a:sym typeface="Arial"/>
              </a:rPr>
              <a:t>Total Product: This column shows how much output (how many units of the product) the company can produce in a day, with that many employees.</a:t>
            </a:r>
            <a:endParaRPr/>
          </a:p>
          <a:p>
            <a:pPr marL="342900" marR="243205" lvl="0" indent="-342900" algn="l" rtl="0">
              <a:spcBef>
                <a:spcPts val="600"/>
              </a:spcBef>
              <a:spcAft>
                <a:spcPts val="0"/>
              </a:spcAft>
              <a:buClr>
                <a:schemeClr val="dk1"/>
              </a:buClr>
              <a:buSzPts val="900"/>
              <a:buFont typeface="Times New Roman"/>
              <a:buChar char="•"/>
            </a:pPr>
            <a:r>
              <a:rPr lang="en-US" sz="1800">
                <a:latin typeface="Arial"/>
                <a:ea typeface="Arial"/>
                <a:cs typeface="Arial"/>
                <a:sym typeface="Arial"/>
              </a:rPr>
              <a:t>Marginal Product: This column shows how much more (or less) productive the company becomes with the addition of each new employee.</a:t>
            </a:r>
            <a:endParaRPr/>
          </a:p>
          <a:p>
            <a:pPr marL="67945" marR="0" lvl="0" indent="0" algn="l" rtl="0">
              <a:spcBef>
                <a:spcPts val="595"/>
              </a:spcBef>
              <a:spcAft>
                <a:spcPts val="0"/>
              </a:spcAft>
              <a:buNone/>
            </a:pPr>
            <a:r>
              <a:rPr lang="en-US" sz="1800">
                <a:latin typeface="Arial"/>
                <a:ea typeface="Arial"/>
                <a:cs typeface="Arial"/>
                <a:sym typeface="Arial"/>
              </a:rPr>
              <a:t>Next, the rows of the production schedule show:</a:t>
            </a:r>
            <a:endParaRPr/>
          </a:p>
          <a:p>
            <a:pPr marL="342900" marR="111760" lvl="0" indent="-342900" algn="l" rtl="0">
              <a:spcBef>
                <a:spcPts val="610"/>
              </a:spcBef>
              <a:spcAft>
                <a:spcPts val="0"/>
              </a:spcAft>
              <a:buClr>
                <a:schemeClr val="dk1"/>
              </a:buClr>
              <a:buSzPts val="900"/>
              <a:buFont typeface="Times New Roman"/>
              <a:buChar char="•"/>
            </a:pPr>
            <a:r>
              <a:rPr lang="en-US" sz="1800">
                <a:latin typeface="Arial"/>
                <a:ea typeface="Arial"/>
                <a:cs typeface="Arial"/>
                <a:sym typeface="Arial"/>
              </a:rPr>
              <a:t>The green (increasing) rows show cases where each new employee hired increases total production and productivity (production per worker).</a:t>
            </a:r>
            <a:endParaRPr/>
          </a:p>
          <a:p>
            <a:pPr marL="342900" marR="92075" lvl="0" indent="-342900" algn="l" rtl="0">
              <a:spcBef>
                <a:spcPts val="595"/>
              </a:spcBef>
              <a:spcAft>
                <a:spcPts val="0"/>
              </a:spcAft>
              <a:buClr>
                <a:schemeClr val="dk1"/>
              </a:buClr>
              <a:buSzPts val="900"/>
              <a:buFont typeface="Times New Roman"/>
              <a:buChar char="•"/>
            </a:pPr>
            <a:r>
              <a:rPr lang="en-US" sz="1800">
                <a:latin typeface="Arial"/>
                <a:ea typeface="Arial"/>
                <a:cs typeface="Arial"/>
                <a:sym typeface="Arial"/>
              </a:rPr>
              <a:t>The orange (decreasing) rows show cases where each new employee hired increases total production but diminishes productivity.</a:t>
            </a:r>
            <a:endParaRPr/>
          </a:p>
          <a:p>
            <a:pPr marL="0" lvl="0" indent="0" algn="l" rtl="0">
              <a:spcBef>
                <a:spcPts val="0"/>
              </a:spcBef>
              <a:spcAft>
                <a:spcPts val="0"/>
              </a:spcAft>
              <a:buNone/>
            </a:pPr>
            <a:r>
              <a:rPr lang="en-US" sz="1800">
                <a:latin typeface="Arial"/>
                <a:ea typeface="Arial"/>
                <a:cs typeface="Arial"/>
                <a:sym typeface="Arial"/>
              </a:rPr>
              <a:t>The red (negative) rows show where hiring new employees makes the company so much less productive that total production actually falls. For example, too many workers, with the same factory space, tools and machines, just get in each other’s way.</a:t>
            </a:r>
            <a:endParaRPr/>
          </a:p>
        </p:txBody>
      </p:sp>
      <p:sp>
        <p:nvSpPr>
          <p:cNvPr id="537" name="Google Shape;537;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5"/>
        <p:cNvGrpSpPr/>
        <p:nvPr/>
      </p:nvGrpSpPr>
      <p:grpSpPr>
        <a:xfrm>
          <a:off x="0" y="0"/>
          <a:ext cx="0" cy="0"/>
          <a:chOff x="0" y="0"/>
          <a:chExt cx="0" cy="0"/>
        </a:xfrm>
      </p:grpSpPr>
      <p:sp>
        <p:nvSpPr>
          <p:cNvPr id="546" name="Google Shape;546;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547" name="Google Shape;547;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67945" marR="132080" lvl="0" indent="0" algn="l" rtl="0">
              <a:spcBef>
                <a:spcPts val="0"/>
              </a:spcBef>
              <a:spcAft>
                <a:spcPts val="0"/>
              </a:spcAft>
              <a:buNone/>
            </a:pPr>
            <a:r>
              <a:rPr lang="en-US" sz="1800">
                <a:latin typeface="Arial"/>
                <a:ea typeface="Arial"/>
                <a:cs typeface="Arial"/>
                <a:sym typeface="Arial"/>
              </a:rPr>
              <a:t>Next, businesses must understand the different types of cost and how each impacts profit. Starting with the columns, we see:</a:t>
            </a:r>
            <a:endParaRPr/>
          </a:p>
          <a:p>
            <a:pPr marL="342900" marR="108585" lvl="0" indent="-342900" algn="just" rtl="0">
              <a:spcBef>
                <a:spcPts val="600"/>
              </a:spcBef>
              <a:spcAft>
                <a:spcPts val="0"/>
              </a:spcAft>
              <a:buClr>
                <a:schemeClr val="dk1"/>
              </a:buClr>
              <a:buSzPts val="900"/>
              <a:buFont typeface="Times New Roman"/>
              <a:buChar char="•"/>
            </a:pPr>
            <a:r>
              <a:rPr lang="en-US" sz="1800">
                <a:latin typeface="Arial"/>
                <a:ea typeface="Arial"/>
                <a:cs typeface="Arial"/>
                <a:sym typeface="Arial"/>
              </a:rPr>
              <a:t>Fixed Costs: This column represents costs that don’t change based on how much the company produces, or whether it produces anything.</a:t>
            </a:r>
            <a:endParaRPr/>
          </a:p>
          <a:p>
            <a:pPr marL="342900" marR="186055" lvl="0" indent="-342900" algn="just" rtl="0">
              <a:spcBef>
                <a:spcPts val="600"/>
              </a:spcBef>
              <a:spcAft>
                <a:spcPts val="0"/>
              </a:spcAft>
              <a:buClr>
                <a:schemeClr val="dk1"/>
              </a:buClr>
              <a:buSzPts val="900"/>
              <a:buFont typeface="Times New Roman"/>
              <a:buChar char="•"/>
            </a:pPr>
            <a:r>
              <a:rPr lang="en-US" sz="1800">
                <a:latin typeface="Arial"/>
                <a:ea typeface="Arial"/>
                <a:cs typeface="Arial"/>
                <a:sym typeface="Arial"/>
              </a:rPr>
              <a:t>Variable Costs: This column represents costs that change as the volume of goods produced changes.</a:t>
            </a:r>
            <a:endParaRPr/>
          </a:p>
          <a:p>
            <a:pPr marL="342900" marR="118110" lvl="0" indent="-342900" algn="l" rtl="0">
              <a:spcBef>
                <a:spcPts val="600"/>
              </a:spcBef>
              <a:spcAft>
                <a:spcPts val="0"/>
              </a:spcAft>
              <a:buClr>
                <a:schemeClr val="dk1"/>
              </a:buClr>
              <a:buSzPts val="900"/>
              <a:buFont typeface="Times New Roman"/>
              <a:buChar char="•"/>
            </a:pPr>
            <a:r>
              <a:rPr lang="en-US" sz="1800">
                <a:latin typeface="Arial"/>
                <a:ea typeface="Arial"/>
                <a:cs typeface="Arial"/>
                <a:sym typeface="Arial"/>
              </a:rPr>
              <a:t>Total Cost: This column shows how much each day of operation costs. This is the fixed cost added to the variable cost.</a:t>
            </a:r>
            <a:endParaRPr/>
          </a:p>
          <a:p>
            <a:pPr marL="342900" marR="116840" lvl="0" indent="-342900" algn="just" rtl="0">
              <a:spcBef>
                <a:spcPts val="600"/>
              </a:spcBef>
              <a:spcAft>
                <a:spcPts val="0"/>
              </a:spcAft>
              <a:buClr>
                <a:schemeClr val="dk1"/>
              </a:buClr>
              <a:buSzPts val="900"/>
              <a:buFont typeface="Times New Roman"/>
              <a:buChar char="•"/>
            </a:pPr>
            <a:r>
              <a:rPr lang="en-US" sz="1800">
                <a:latin typeface="Arial"/>
                <a:ea typeface="Arial"/>
                <a:cs typeface="Arial"/>
                <a:sym typeface="Arial"/>
              </a:rPr>
              <a:t>Marginal Cost: This column, probably the most important of all, helps us determine how much more (or less) profitable the company becomes with each additional worker.</a:t>
            </a:r>
            <a:endParaRPr/>
          </a:p>
          <a:p>
            <a:pPr marL="67945" marR="0" lvl="0" indent="0" algn="l" rtl="0">
              <a:spcBef>
                <a:spcPts val="595"/>
              </a:spcBef>
              <a:spcAft>
                <a:spcPts val="0"/>
              </a:spcAft>
              <a:buNone/>
            </a:pPr>
            <a:r>
              <a:rPr lang="en-US" sz="1800">
                <a:latin typeface="Arial"/>
                <a:ea typeface="Arial"/>
                <a:cs typeface="Arial"/>
                <a:sym typeface="Arial"/>
              </a:rPr>
              <a:t>The rows of the cost schedule show:</a:t>
            </a:r>
            <a:endParaRPr/>
          </a:p>
          <a:p>
            <a:pPr marL="342900" marR="116204" lvl="0" indent="-342900" algn="just" rtl="0">
              <a:spcBef>
                <a:spcPts val="610"/>
              </a:spcBef>
              <a:spcAft>
                <a:spcPts val="0"/>
              </a:spcAft>
              <a:buClr>
                <a:schemeClr val="dk1"/>
              </a:buClr>
              <a:buSzPts val="900"/>
              <a:buFont typeface="Times New Roman"/>
              <a:buChar char="•"/>
            </a:pPr>
            <a:r>
              <a:rPr lang="en-US" sz="1800">
                <a:latin typeface="Arial"/>
                <a:ea typeface="Arial"/>
                <a:cs typeface="Arial"/>
                <a:sym typeface="Arial"/>
              </a:rPr>
              <a:t>Green (increasing productivity) rows show how adding each extra employee reduces marginal cost (and also average cost) per unit produced.</a:t>
            </a:r>
            <a:endParaRPr/>
          </a:p>
          <a:p>
            <a:pPr marL="342900" marR="275590" lvl="0" indent="-342900" algn="l" rtl="0">
              <a:spcBef>
                <a:spcPts val="600"/>
              </a:spcBef>
              <a:spcAft>
                <a:spcPts val="0"/>
              </a:spcAft>
              <a:buClr>
                <a:schemeClr val="dk1"/>
              </a:buClr>
              <a:buSzPts val="900"/>
              <a:buFont typeface="Times New Roman"/>
              <a:buChar char="•"/>
            </a:pPr>
            <a:r>
              <a:rPr lang="en-US" sz="1800">
                <a:latin typeface="Arial"/>
                <a:ea typeface="Arial"/>
                <a:cs typeface="Arial"/>
                <a:sym typeface="Arial"/>
              </a:rPr>
              <a:t>Orange (decreasing productivity) rows show how adding each extra employee increases marginal cost (and average cost) per unit produced.</a:t>
            </a:r>
            <a:endParaRPr/>
          </a:p>
          <a:p>
            <a:pPr marL="0" lvl="0" indent="0" algn="l" rtl="0">
              <a:spcBef>
                <a:spcPts val="0"/>
              </a:spcBef>
              <a:spcAft>
                <a:spcPts val="0"/>
              </a:spcAft>
              <a:buNone/>
            </a:pPr>
            <a:r>
              <a:rPr lang="en-US" sz="1800">
                <a:latin typeface="Arial"/>
                <a:ea typeface="Arial"/>
                <a:cs typeface="Arial"/>
                <a:sym typeface="Arial"/>
              </a:rPr>
              <a:t>Pink (negative productivity) rows show how adding each extra employee actually reduces total production while increasing total costs.</a:t>
            </a:r>
            <a:endParaRPr b="0"/>
          </a:p>
        </p:txBody>
      </p:sp>
      <p:sp>
        <p:nvSpPr>
          <p:cNvPr id="548" name="Google Shape;548;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4"/>
        <p:cNvGrpSpPr/>
        <p:nvPr/>
      </p:nvGrpSpPr>
      <p:grpSpPr>
        <a:xfrm>
          <a:off x="0" y="0"/>
          <a:ext cx="0" cy="0"/>
          <a:chOff x="0" y="0"/>
          <a:chExt cx="0" cy="0"/>
        </a:xfrm>
      </p:grpSpPr>
      <p:sp>
        <p:nvSpPr>
          <p:cNvPr id="555" name="Google Shape;555;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556" name="Google Shape;556;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67945" marR="55880" lvl="0" indent="0" algn="l" rtl="0">
              <a:spcBef>
                <a:spcPts val="0"/>
              </a:spcBef>
              <a:spcAft>
                <a:spcPts val="0"/>
              </a:spcAft>
              <a:buNone/>
            </a:pPr>
            <a:r>
              <a:rPr lang="en-US" sz="1800">
                <a:latin typeface="Arial"/>
                <a:ea typeface="Arial"/>
                <a:cs typeface="Arial"/>
                <a:sym typeface="Arial"/>
              </a:rPr>
              <a:t>Finally, companies must consider how the cost and production numbers impact revenues and profits. We can easily see from the columns that:</a:t>
            </a:r>
            <a:endParaRPr/>
          </a:p>
          <a:p>
            <a:pPr marL="342900" marR="173990" lvl="0" indent="-342900" algn="l" rtl="0">
              <a:spcBef>
                <a:spcPts val="600"/>
              </a:spcBef>
              <a:spcAft>
                <a:spcPts val="0"/>
              </a:spcAft>
              <a:buClr>
                <a:schemeClr val="dk1"/>
              </a:buClr>
              <a:buSzPts val="900"/>
              <a:buFont typeface="Times New Roman"/>
              <a:buChar char="•"/>
            </a:pPr>
            <a:r>
              <a:rPr lang="en-US" sz="1800">
                <a:latin typeface="Arial"/>
                <a:ea typeface="Arial"/>
                <a:cs typeface="Arial"/>
                <a:sym typeface="Arial"/>
              </a:rPr>
              <a:t>The Total Revenue column represents how much money is coming into the company from the sale of its products.</a:t>
            </a:r>
            <a:endParaRPr/>
          </a:p>
          <a:p>
            <a:pPr marL="342900" marR="84455" lvl="0" indent="-342900" algn="l" rtl="0">
              <a:spcBef>
                <a:spcPts val="600"/>
              </a:spcBef>
              <a:spcAft>
                <a:spcPts val="0"/>
              </a:spcAft>
              <a:buClr>
                <a:schemeClr val="dk1"/>
              </a:buClr>
              <a:buSzPts val="900"/>
              <a:buFont typeface="Times New Roman"/>
              <a:buChar char="•"/>
            </a:pPr>
            <a:r>
              <a:rPr lang="en-US" sz="1800">
                <a:latin typeface="Arial"/>
                <a:ea typeface="Arial"/>
                <a:cs typeface="Arial"/>
                <a:sym typeface="Arial"/>
              </a:rPr>
              <a:t>The Marginal Revenue column represents how much revenue the company gets for each additional unit of its product it makes and sells. In contrast to earlier examples we studied, here the marginal revenue stays the same as we increase production. That’s because in this example the company is small and selling into a large market, so changes in its output do not appreciably affect the market price.</a:t>
            </a:r>
            <a:endParaRPr/>
          </a:p>
          <a:p>
            <a:pPr marL="342900" marR="327025" lvl="0" indent="-342900" algn="l" rtl="0">
              <a:spcBef>
                <a:spcPts val="605"/>
              </a:spcBef>
              <a:spcAft>
                <a:spcPts val="0"/>
              </a:spcAft>
              <a:buClr>
                <a:schemeClr val="dk1"/>
              </a:buClr>
              <a:buSzPts val="900"/>
              <a:buFont typeface="Times New Roman"/>
              <a:buChar char="•"/>
            </a:pPr>
            <a:r>
              <a:rPr lang="en-US" sz="1800">
                <a:latin typeface="Arial"/>
                <a:ea typeface="Arial"/>
                <a:cs typeface="Arial"/>
                <a:sym typeface="Arial"/>
              </a:rPr>
              <a:t>The Total Operating Profit is total revenues minus total costs.</a:t>
            </a:r>
            <a:endParaRPr/>
          </a:p>
          <a:p>
            <a:pPr marL="67945" marR="0" lvl="0" indent="0" algn="l" rtl="0">
              <a:spcBef>
                <a:spcPts val="590"/>
              </a:spcBef>
              <a:spcAft>
                <a:spcPts val="0"/>
              </a:spcAft>
              <a:buNone/>
            </a:pPr>
            <a:r>
              <a:rPr lang="en-US" sz="1800">
                <a:latin typeface="Arial"/>
                <a:ea typeface="Arial"/>
                <a:cs typeface="Arial"/>
                <a:sym typeface="Arial"/>
              </a:rPr>
              <a:t>Next we can see from the rows that:</a:t>
            </a:r>
            <a:endParaRPr/>
          </a:p>
          <a:p>
            <a:pPr marL="342900" marR="192405" lvl="0" indent="-342900" algn="l" rtl="0">
              <a:spcBef>
                <a:spcPts val="610"/>
              </a:spcBef>
              <a:spcAft>
                <a:spcPts val="0"/>
              </a:spcAft>
              <a:buClr>
                <a:schemeClr val="dk1"/>
              </a:buClr>
              <a:buSzPts val="900"/>
              <a:buFont typeface="Times New Roman"/>
              <a:buChar char="•"/>
            </a:pPr>
            <a:r>
              <a:rPr lang="en-US" sz="1800">
                <a:latin typeface="Arial"/>
                <a:ea typeface="Arial"/>
                <a:cs typeface="Arial"/>
                <a:sym typeface="Arial"/>
              </a:rPr>
              <a:t>The top six rows show how increasing productivity translates into a steep ramp-up of profits as the scale of production is increased and more workers are hired.</a:t>
            </a:r>
            <a:endParaRPr/>
          </a:p>
          <a:p>
            <a:pPr marL="342900" marR="78740" lvl="0" indent="-342900" algn="l" rtl="0">
              <a:spcBef>
                <a:spcPts val="600"/>
              </a:spcBef>
              <a:spcAft>
                <a:spcPts val="0"/>
              </a:spcAft>
              <a:buClr>
                <a:schemeClr val="dk1"/>
              </a:buClr>
              <a:buSzPts val="900"/>
              <a:buFont typeface="Times New Roman"/>
              <a:buChar char="•"/>
            </a:pPr>
            <a:r>
              <a:rPr lang="en-US" sz="1800">
                <a:latin typeface="Arial"/>
                <a:ea typeface="Arial"/>
                <a:cs typeface="Arial"/>
                <a:sym typeface="Arial"/>
              </a:rPr>
              <a:t>The middle five rows show the effect on profitability of decreasing productivity caused by increasing the scale of operations (in both employment and output) beyond the five- employee level.</a:t>
            </a:r>
            <a:endParaRPr/>
          </a:p>
          <a:p>
            <a:pPr marL="0" lvl="0" indent="0" algn="l" rtl="0">
              <a:spcBef>
                <a:spcPts val="0"/>
              </a:spcBef>
              <a:spcAft>
                <a:spcPts val="0"/>
              </a:spcAft>
              <a:buNone/>
            </a:pPr>
            <a:r>
              <a:rPr lang="en-US" sz="1800">
                <a:latin typeface="Arial"/>
                <a:ea typeface="Arial"/>
                <a:cs typeface="Arial"/>
                <a:sym typeface="Arial"/>
              </a:rPr>
              <a:t>The bottom two rows show that the sharp reduction in both productivity and output caused by hiring over 10 employees means shrinking profits.</a:t>
            </a:r>
            <a:endParaRPr b="0"/>
          </a:p>
        </p:txBody>
      </p:sp>
      <p:sp>
        <p:nvSpPr>
          <p:cNvPr id="557" name="Google Shape;557;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3"/>
        <p:cNvGrpSpPr/>
        <p:nvPr/>
      </p:nvGrpSpPr>
      <p:grpSpPr>
        <a:xfrm>
          <a:off x="0" y="0"/>
          <a:ext cx="0" cy="0"/>
          <a:chOff x="0" y="0"/>
          <a:chExt cx="0" cy="0"/>
        </a:xfrm>
      </p:grpSpPr>
      <p:sp>
        <p:nvSpPr>
          <p:cNvPr id="564" name="Google Shape;564;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565" name="Google Shape;565;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67945" marR="113029" lvl="0" indent="0" algn="l" rtl="0">
              <a:spcBef>
                <a:spcPts val="0"/>
              </a:spcBef>
              <a:spcAft>
                <a:spcPts val="0"/>
              </a:spcAft>
              <a:buNone/>
            </a:pPr>
            <a:r>
              <a:rPr lang="en-US" sz="1800">
                <a:latin typeface="Arial"/>
                <a:ea typeface="Arial"/>
                <a:cs typeface="Arial"/>
                <a:sym typeface="Arial"/>
              </a:rPr>
              <a:t>This slide builds on the information presented in preceding slides to show how a company can determine the level of production which is most profitable.</a:t>
            </a:r>
            <a:endParaRPr/>
          </a:p>
          <a:p>
            <a:pPr marL="67945" marR="220980" lvl="0" indent="0" algn="l" rtl="0">
              <a:spcBef>
                <a:spcPts val="590"/>
              </a:spcBef>
              <a:spcAft>
                <a:spcPts val="0"/>
              </a:spcAft>
              <a:buNone/>
            </a:pPr>
            <a:r>
              <a:rPr lang="en-US" sz="1800">
                <a:latin typeface="Arial"/>
                <a:ea typeface="Arial"/>
                <a:cs typeface="Arial"/>
                <a:sym typeface="Arial"/>
              </a:rPr>
              <a:t>The slide shows how this determination is made using marginal analysis. This compares the additional revenues from each increase in production to the additional costs of the incremental production.</a:t>
            </a:r>
            <a:endParaRPr/>
          </a:p>
          <a:p>
            <a:pPr marL="67945" marR="74930" lvl="0" indent="0" algn="l" rtl="0">
              <a:spcBef>
                <a:spcPts val="600"/>
              </a:spcBef>
              <a:spcAft>
                <a:spcPts val="0"/>
              </a:spcAft>
              <a:buNone/>
            </a:pPr>
            <a:r>
              <a:rPr lang="en-US" sz="1800">
                <a:latin typeface="Arial"/>
                <a:ea typeface="Arial"/>
                <a:cs typeface="Arial"/>
                <a:sym typeface="Arial"/>
              </a:rPr>
              <a:t>This example shows two key points that are reached as production is increased step by step, which play a crucial role in the analysis:</a:t>
            </a:r>
            <a:endParaRPr/>
          </a:p>
          <a:p>
            <a:pPr marL="342900" marR="111760" lvl="0" indent="-342900" algn="l" rtl="0">
              <a:spcBef>
                <a:spcPts val="615"/>
              </a:spcBef>
              <a:spcAft>
                <a:spcPts val="0"/>
              </a:spcAft>
              <a:buClr>
                <a:schemeClr val="dk1"/>
              </a:buClr>
              <a:buSzPts val="900"/>
              <a:buFont typeface="Times New Roman"/>
              <a:buChar char="•"/>
            </a:pPr>
            <a:r>
              <a:rPr lang="en-US" sz="1800">
                <a:latin typeface="Arial"/>
                <a:ea typeface="Arial"/>
                <a:cs typeface="Arial"/>
                <a:sym typeface="Arial"/>
              </a:rPr>
              <a:t>Circle 1 shows the point at which the company becomes profitable (the break-even point). This point is somewhere between one and two workers.</a:t>
            </a:r>
            <a:endParaRPr/>
          </a:p>
          <a:p>
            <a:pPr marL="285750" lvl="0" indent="-285750" algn="l" rtl="0">
              <a:spcBef>
                <a:spcPts val="0"/>
              </a:spcBef>
              <a:spcAft>
                <a:spcPts val="0"/>
              </a:spcAft>
              <a:buClr>
                <a:schemeClr val="dk1"/>
              </a:buClr>
              <a:buSzPts val="1800"/>
              <a:buFont typeface="Arial"/>
              <a:buChar char="•"/>
            </a:pPr>
            <a:r>
              <a:rPr lang="en-US" sz="1800">
                <a:latin typeface="Arial"/>
                <a:ea typeface="Arial"/>
                <a:cs typeface="Arial"/>
                <a:sym typeface="Arial"/>
              </a:rPr>
              <a:t>Circle 2 shows the point at which the company makes the most profit (profit maximizes). This point is where marginal costs equal marginal revenue.</a:t>
            </a:r>
            <a:endParaRPr b="0"/>
          </a:p>
        </p:txBody>
      </p:sp>
      <p:sp>
        <p:nvSpPr>
          <p:cNvPr id="566" name="Google Shape;566;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6</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with Image">
  <p:cSld name="Title Slide with Image">
    <p:spTree>
      <p:nvGrpSpPr>
        <p:cNvPr id="1" name="Shape 26"/>
        <p:cNvGrpSpPr/>
        <p:nvPr/>
      </p:nvGrpSpPr>
      <p:grpSpPr>
        <a:xfrm>
          <a:off x="0" y="0"/>
          <a:ext cx="0" cy="0"/>
          <a:chOff x="0" y="0"/>
          <a:chExt cx="0" cy="0"/>
        </a:xfrm>
      </p:grpSpPr>
      <p:sp>
        <p:nvSpPr>
          <p:cNvPr id="27" name="Google Shape;27;p8" title="Decorative"/>
          <p:cNvSpPr>
            <a:spLocks noGrp="1"/>
          </p:cNvSpPr>
          <p:nvPr>
            <p:ph type="pic" idx="2"/>
          </p:nvPr>
        </p:nvSpPr>
        <p:spPr>
          <a:xfrm>
            <a:off x="0" y="4288"/>
            <a:ext cx="12192000" cy="4618512"/>
          </a:xfrm>
          <a:prstGeom prst="rect">
            <a:avLst/>
          </a:prstGeom>
          <a:solidFill>
            <a:srgbClr val="F2F2F2"/>
          </a:solidFill>
          <a:ln>
            <a:noFill/>
          </a:ln>
        </p:spPr>
      </p:sp>
      <p:sp>
        <p:nvSpPr>
          <p:cNvPr id="28" name="Google Shape;28;p8"/>
          <p:cNvSpPr/>
          <p:nvPr/>
        </p:nvSpPr>
        <p:spPr>
          <a:xfrm>
            <a:off x="0" y="4622800"/>
            <a:ext cx="12192000" cy="2230912"/>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Trebuchet MS"/>
              <a:ea typeface="Trebuchet MS"/>
              <a:cs typeface="Trebuchet MS"/>
              <a:sym typeface="Trebuchet MS"/>
            </a:endParaRPr>
          </a:p>
        </p:txBody>
      </p:sp>
      <p:sp>
        <p:nvSpPr>
          <p:cNvPr id="29" name="Google Shape;29;p8"/>
          <p:cNvSpPr txBox="1">
            <a:spLocks noGrp="1"/>
          </p:cNvSpPr>
          <p:nvPr>
            <p:ph type="title"/>
          </p:nvPr>
        </p:nvSpPr>
        <p:spPr>
          <a:xfrm>
            <a:off x="838199" y="5037721"/>
            <a:ext cx="9575801" cy="891250"/>
          </a:xfrm>
          <a:prstGeom prst="rect">
            <a:avLst/>
          </a:prstGeom>
          <a:noFill/>
          <a:ln>
            <a:noFill/>
          </a:ln>
        </p:spPr>
        <p:txBody>
          <a:bodyPr spcFirstLastPara="1" wrap="square" lIns="91425" tIns="45700" rIns="91425" bIns="45700" anchor="t" anchorCtr="0">
            <a:noAutofit/>
          </a:bodyPr>
          <a:lstStyle>
            <a:lvl1pPr lvl="0" algn="l">
              <a:spcBef>
                <a:spcPts val="0"/>
              </a:spcBef>
              <a:spcAft>
                <a:spcPts val="0"/>
              </a:spcAft>
              <a:buClr>
                <a:schemeClr val="lt1"/>
              </a:buClr>
              <a:buSzPts val="5000"/>
              <a:buFont typeface="Trebuchet MS"/>
              <a:buNone/>
              <a:defRPr sz="5000" b="1">
                <a:solidFill>
                  <a:schemeClr val="lt1"/>
                </a:solidFill>
                <a:latin typeface="Trebuchet MS"/>
                <a:ea typeface="Trebuchet MS"/>
                <a:cs typeface="Trebuchet MS"/>
                <a:sym typeface="Trebuchet M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0" name="Google Shape;30;p8"/>
          <p:cNvSpPr txBox="1">
            <a:spLocks noGrp="1"/>
          </p:cNvSpPr>
          <p:nvPr>
            <p:ph type="body" idx="1"/>
          </p:nvPr>
        </p:nvSpPr>
        <p:spPr>
          <a:xfrm>
            <a:off x="838200" y="6125744"/>
            <a:ext cx="9575800" cy="338549"/>
          </a:xfrm>
          <a:prstGeom prst="rect">
            <a:avLst/>
          </a:prstGeom>
          <a:noFill/>
          <a:ln>
            <a:noFill/>
          </a:ln>
        </p:spPr>
        <p:txBody>
          <a:bodyPr spcFirstLastPara="1" wrap="square" lIns="91425" tIns="45700" rIns="91425" bIns="45700" anchor="t" anchorCtr="0">
            <a:normAutofit/>
          </a:bodyPr>
          <a:lstStyle>
            <a:lvl1pPr marL="457200" lvl="0" indent="-228600" algn="l">
              <a:spcBef>
                <a:spcPts val="1000"/>
              </a:spcBef>
              <a:spcAft>
                <a:spcPts val="0"/>
              </a:spcAft>
              <a:buSzPts val="1280"/>
              <a:buNone/>
              <a:defRPr sz="1600">
                <a:solidFill>
                  <a:schemeClr val="lt1"/>
                </a:solidFill>
                <a:latin typeface="Trebuchet MS"/>
                <a:ea typeface="Trebuchet MS"/>
                <a:cs typeface="Trebuchet MS"/>
                <a:sym typeface="Trebuchet MS"/>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cxnSp>
        <p:nvCxnSpPr>
          <p:cNvPr id="31" name="Google Shape;31;p8" title="Decorative"/>
          <p:cNvCxnSpPr/>
          <p:nvPr/>
        </p:nvCxnSpPr>
        <p:spPr>
          <a:xfrm>
            <a:off x="2079137" y="4855144"/>
            <a:ext cx="0" cy="2188805"/>
          </a:xfrm>
          <a:prstGeom prst="straightConnector1">
            <a:avLst/>
          </a:prstGeom>
          <a:noFill/>
          <a:ln w="76200" cap="flat" cmpd="sng">
            <a:solidFill>
              <a:srgbClr val="BFE471"/>
            </a:solidFill>
            <a:prstDash val="solid"/>
            <a:miter lim="400000"/>
            <a:headEnd type="none" w="sm" len="sm"/>
            <a:tailEnd type="none" w="sm" len="sm"/>
          </a:ln>
        </p:spPr>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95"/>
        <p:cNvGrpSpPr/>
        <p:nvPr/>
      </p:nvGrpSpPr>
      <p:grpSpPr>
        <a:xfrm>
          <a:off x="0" y="0"/>
          <a:ext cx="0" cy="0"/>
          <a:chOff x="0" y="0"/>
          <a:chExt cx="0" cy="0"/>
        </a:xfrm>
      </p:grpSpPr>
      <p:sp>
        <p:nvSpPr>
          <p:cNvPr id="96" name="Google Shape;96;p17"/>
          <p:cNvSpPr txBox="1">
            <a:spLocks noGrp="1"/>
          </p:cNvSpPr>
          <p:nvPr>
            <p:ph type="title"/>
          </p:nvPr>
        </p:nvSpPr>
        <p:spPr>
          <a:xfrm>
            <a:off x="677334" y="609600"/>
            <a:ext cx="8596668" cy="1320800"/>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accent1"/>
              </a:buClr>
              <a:buSzPts val="3600"/>
              <a:buFont typeface="Trebuchet MS"/>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7" name="Google Shape;97;p17"/>
          <p:cNvSpPr txBox="1">
            <a:spLocks noGrp="1"/>
          </p:cNvSpPr>
          <p:nvPr>
            <p:ph type="body" idx="1"/>
          </p:nvPr>
        </p:nvSpPr>
        <p:spPr>
          <a:xfrm>
            <a:off x="675745" y="2160983"/>
            <a:ext cx="4185623" cy="576262"/>
          </a:xfrm>
          <a:prstGeom prst="rect">
            <a:avLst/>
          </a:prstGeom>
          <a:noFill/>
          <a:ln>
            <a:noFill/>
          </a:ln>
        </p:spPr>
        <p:txBody>
          <a:bodyPr spcFirstLastPara="1" wrap="square" lIns="91425" tIns="45700" rIns="91425" bIns="45700" anchor="b" anchorCtr="0">
            <a:noAutofit/>
          </a:bodyPr>
          <a:lstStyle>
            <a:lvl1pPr marL="457200" lvl="0" indent="-228600" algn="l">
              <a:spcBef>
                <a:spcPts val="1000"/>
              </a:spcBef>
              <a:spcAft>
                <a:spcPts val="0"/>
              </a:spcAft>
              <a:buSzPts val="1920"/>
              <a:buNone/>
              <a:defRPr sz="2400" b="0"/>
            </a:lvl1pPr>
            <a:lvl2pPr marL="914400" lvl="1" indent="-228600" algn="l">
              <a:spcBef>
                <a:spcPts val="1000"/>
              </a:spcBef>
              <a:spcAft>
                <a:spcPts val="0"/>
              </a:spcAft>
              <a:buSzPts val="1600"/>
              <a:buNone/>
              <a:defRPr sz="2000" b="1"/>
            </a:lvl2pPr>
            <a:lvl3pPr marL="1371600" lvl="2" indent="-228600" algn="l">
              <a:spcBef>
                <a:spcPts val="1000"/>
              </a:spcBef>
              <a:spcAft>
                <a:spcPts val="0"/>
              </a:spcAft>
              <a:buSzPts val="1440"/>
              <a:buNone/>
              <a:defRPr sz="1800" b="1"/>
            </a:lvl3pPr>
            <a:lvl4pPr marL="1828800" lvl="3" indent="-228600" algn="l">
              <a:spcBef>
                <a:spcPts val="1000"/>
              </a:spcBef>
              <a:spcAft>
                <a:spcPts val="0"/>
              </a:spcAft>
              <a:buSzPts val="1280"/>
              <a:buNone/>
              <a:defRPr sz="1600" b="1"/>
            </a:lvl4pPr>
            <a:lvl5pPr marL="2286000" lvl="4" indent="-228600" algn="l">
              <a:spcBef>
                <a:spcPts val="1000"/>
              </a:spcBef>
              <a:spcAft>
                <a:spcPts val="0"/>
              </a:spcAft>
              <a:buSzPts val="1280"/>
              <a:buNone/>
              <a:defRPr sz="1600" b="1"/>
            </a:lvl5pPr>
            <a:lvl6pPr marL="2743200" lvl="5" indent="-228600" algn="l">
              <a:spcBef>
                <a:spcPts val="1000"/>
              </a:spcBef>
              <a:spcAft>
                <a:spcPts val="0"/>
              </a:spcAft>
              <a:buSzPts val="1280"/>
              <a:buNone/>
              <a:defRPr sz="1600" b="1"/>
            </a:lvl6pPr>
            <a:lvl7pPr marL="3200400" lvl="6" indent="-228600" algn="l">
              <a:spcBef>
                <a:spcPts val="1000"/>
              </a:spcBef>
              <a:spcAft>
                <a:spcPts val="0"/>
              </a:spcAft>
              <a:buSzPts val="1280"/>
              <a:buNone/>
              <a:defRPr sz="1600" b="1"/>
            </a:lvl7pPr>
            <a:lvl8pPr marL="3657600" lvl="7" indent="-228600" algn="l">
              <a:spcBef>
                <a:spcPts val="1000"/>
              </a:spcBef>
              <a:spcAft>
                <a:spcPts val="0"/>
              </a:spcAft>
              <a:buSzPts val="1280"/>
              <a:buNone/>
              <a:defRPr sz="1600" b="1"/>
            </a:lvl8pPr>
            <a:lvl9pPr marL="4114800" lvl="8" indent="-228600" algn="l">
              <a:spcBef>
                <a:spcPts val="1000"/>
              </a:spcBef>
              <a:spcAft>
                <a:spcPts val="0"/>
              </a:spcAft>
              <a:buSzPts val="1280"/>
              <a:buNone/>
              <a:defRPr sz="1600" b="1"/>
            </a:lvl9pPr>
          </a:lstStyle>
          <a:p>
            <a:endParaRPr/>
          </a:p>
        </p:txBody>
      </p:sp>
      <p:sp>
        <p:nvSpPr>
          <p:cNvPr id="98" name="Google Shape;98;p17"/>
          <p:cNvSpPr txBox="1">
            <a:spLocks noGrp="1"/>
          </p:cNvSpPr>
          <p:nvPr>
            <p:ph type="body" idx="2"/>
          </p:nvPr>
        </p:nvSpPr>
        <p:spPr>
          <a:xfrm>
            <a:off x="675745" y="2737245"/>
            <a:ext cx="4185623" cy="3304117"/>
          </a:xfrm>
          <a:prstGeom prst="rect">
            <a:avLst/>
          </a:prstGeom>
          <a:noFill/>
          <a:ln>
            <a:noFill/>
          </a:ln>
        </p:spPr>
        <p:txBody>
          <a:bodyPr spcFirstLastPara="1" wrap="square" lIns="91425" tIns="45700" rIns="91425" bIns="45700" anchor="t" anchorCtr="0">
            <a:normAutofit/>
          </a:bodyPr>
          <a:lstStyle>
            <a:lvl1pPr marL="457200" lvl="0" indent="-320040" algn="l">
              <a:spcBef>
                <a:spcPts val="1000"/>
              </a:spcBef>
              <a:spcAft>
                <a:spcPts val="0"/>
              </a:spcAft>
              <a:buSzPts val="1440"/>
              <a:buChar char="►"/>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99" name="Google Shape;99;p17"/>
          <p:cNvSpPr txBox="1">
            <a:spLocks noGrp="1"/>
          </p:cNvSpPr>
          <p:nvPr>
            <p:ph type="body" idx="3"/>
          </p:nvPr>
        </p:nvSpPr>
        <p:spPr>
          <a:xfrm>
            <a:off x="5088383" y="2160983"/>
            <a:ext cx="4185618" cy="576262"/>
          </a:xfrm>
          <a:prstGeom prst="rect">
            <a:avLst/>
          </a:prstGeom>
          <a:noFill/>
          <a:ln>
            <a:noFill/>
          </a:ln>
        </p:spPr>
        <p:txBody>
          <a:bodyPr spcFirstLastPara="1" wrap="square" lIns="91425" tIns="45700" rIns="91425" bIns="45700" anchor="b" anchorCtr="0">
            <a:noAutofit/>
          </a:bodyPr>
          <a:lstStyle>
            <a:lvl1pPr marL="457200" lvl="0" indent="-228600" algn="l">
              <a:spcBef>
                <a:spcPts val="1000"/>
              </a:spcBef>
              <a:spcAft>
                <a:spcPts val="0"/>
              </a:spcAft>
              <a:buSzPts val="1920"/>
              <a:buNone/>
              <a:defRPr sz="2400" b="0"/>
            </a:lvl1pPr>
            <a:lvl2pPr marL="914400" lvl="1" indent="-228600" algn="l">
              <a:spcBef>
                <a:spcPts val="1000"/>
              </a:spcBef>
              <a:spcAft>
                <a:spcPts val="0"/>
              </a:spcAft>
              <a:buSzPts val="1600"/>
              <a:buNone/>
              <a:defRPr sz="2000" b="1"/>
            </a:lvl2pPr>
            <a:lvl3pPr marL="1371600" lvl="2" indent="-228600" algn="l">
              <a:spcBef>
                <a:spcPts val="1000"/>
              </a:spcBef>
              <a:spcAft>
                <a:spcPts val="0"/>
              </a:spcAft>
              <a:buSzPts val="1440"/>
              <a:buNone/>
              <a:defRPr sz="1800" b="1"/>
            </a:lvl3pPr>
            <a:lvl4pPr marL="1828800" lvl="3" indent="-228600" algn="l">
              <a:spcBef>
                <a:spcPts val="1000"/>
              </a:spcBef>
              <a:spcAft>
                <a:spcPts val="0"/>
              </a:spcAft>
              <a:buSzPts val="1280"/>
              <a:buNone/>
              <a:defRPr sz="1600" b="1"/>
            </a:lvl4pPr>
            <a:lvl5pPr marL="2286000" lvl="4" indent="-228600" algn="l">
              <a:spcBef>
                <a:spcPts val="1000"/>
              </a:spcBef>
              <a:spcAft>
                <a:spcPts val="0"/>
              </a:spcAft>
              <a:buSzPts val="1280"/>
              <a:buNone/>
              <a:defRPr sz="1600" b="1"/>
            </a:lvl5pPr>
            <a:lvl6pPr marL="2743200" lvl="5" indent="-228600" algn="l">
              <a:spcBef>
                <a:spcPts val="1000"/>
              </a:spcBef>
              <a:spcAft>
                <a:spcPts val="0"/>
              </a:spcAft>
              <a:buSzPts val="1280"/>
              <a:buNone/>
              <a:defRPr sz="1600" b="1"/>
            </a:lvl6pPr>
            <a:lvl7pPr marL="3200400" lvl="6" indent="-228600" algn="l">
              <a:spcBef>
                <a:spcPts val="1000"/>
              </a:spcBef>
              <a:spcAft>
                <a:spcPts val="0"/>
              </a:spcAft>
              <a:buSzPts val="1280"/>
              <a:buNone/>
              <a:defRPr sz="1600" b="1"/>
            </a:lvl7pPr>
            <a:lvl8pPr marL="3657600" lvl="7" indent="-228600" algn="l">
              <a:spcBef>
                <a:spcPts val="1000"/>
              </a:spcBef>
              <a:spcAft>
                <a:spcPts val="0"/>
              </a:spcAft>
              <a:buSzPts val="1280"/>
              <a:buNone/>
              <a:defRPr sz="1600" b="1"/>
            </a:lvl8pPr>
            <a:lvl9pPr marL="4114800" lvl="8" indent="-228600" algn="l">
              <a:spcBef>
                <a:spcPts val="1000"/>
              </a:spcBef>
              <a:spcAft>
                <a:spcPts val="0"/>
              </a:spcAft>
              <a:buSzPts val="1280"/>
              <a:buNone/>
              <a:defRPr sz="1600" b="1"/>
            </a:lvl9pPr>
          </a:lstStyle>
          <a:p>
            <a:endParaRPr/>
          </a:p>
        </p:txBody>
      </p:sp>
      <p:sp>
        <p:nvSpPr>
          <p:cNvPr id="100" name="Google Shape;100;p17"/>
          <p:cNvSpPr txBox="1">
            <a:spLocks noGrp="1"/>
          </p:cNvSpPr>
          <p:nvPr>
            <p:ph type="body" idx="4"/>
          </p:nvPr>
        </p:nvSpPr>
        <p:spPr>
          <a:xfrm>
            <a:off x="5088384" y="2737245"/>
            <a:ext cx="4185617" cy="3304117"/>
          </a:xfrm>
          <a:prstGeom prst="rect">
            <a:avLst/>
          </a:prstGeom>
          <a:noFill/>
          <a:ln>
            <a:noFill/>
          </a:ln>
        </p:spPr>
        <p:txBody>
          <a:bodyPr spcFirstLastPara="1" wrap="square" lIns="91425" tIns="45700" rIns="91425" bIns="45700" anchor="t" anchorCtr="0">
            <a:normAutofit/>
          </a:bodyPr>
          <a:lstStyle>
            <a:lvl1pPr marL="457200" lvl="0" indent="-320040" algn="l">
              <a:spcBef>
                <a:spcPts val="1000"/>
              </a:spcBef>
              <a:spcAft>
                <a:spcPts val="0"/>
              </a:spcAft>
              <a:buSzPts val="1440"/>
              <a:buChar char="►"/>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101" name="Google Shape;101;p17"/>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2" name="Google Shape;102;p17"/>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3" name="Google Shape;103;p17"/>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04"/>
        <p:cNvGrpSpPr/>
        <p:nvPr/>
      </p:nvGrpSpPr>
      <p:grpSpPr>
        <a:xfrm>
          <a:off x="0" y="0"/>
          <a:ext cx="0" cy="0"/>
          <a:chOff x="0" y="0"/>
          <a:chExt cx="0" cy="0"/>
        </a:xfrm>
      </p:grpSpPr>
      <p:sp>
        <p:nvSpPr>
          <p:cNvPr id="105" name="Google Shape;105;p18"/>
          <p:cNvSpPr txBox="1">
            <a:spLocks noGrp="1"/>
          </p:cNvSpPr>
          <p:nvPr>
            <p:ph type="title"/>
          </p:nvPr>
        </p:nvSpPr>
        <p:spPr>
          <a:xfrm>
            <a:off x="677334" y="609600"/>
            <a:ext cx="8596668" cy="1320800"/>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accent1"/>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6" name="Google Shape;106;p18"/>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7" name="Google Shape;107;p18"/>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8" name="Google Shape;108;p18"/>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09"/>
        <p:cNvGrpSpPr/>
        <p:nvPr/>
      </p:nvGrpSpPr>
      <p:grpSpPr>
        <a:xfrm>
          <a:off x="0" y="0"/>
          <a:ext cx="0" cy="0"/>
          <a:chOff x="0" y="0"/>
          <a:chExt cx="0" cy="0"/>
        </a:xfrm>
      </p:grpSpPr>
      <p:sp>
        <p:nvSpPr>
          <p:cNvPr id="110" name="Google Shape;110;p19"/>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1" name="Google Shape;111;p19"/>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2" name="Google Shape;112;p19"/>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113"/>
        <p:cNvGrpSpPr/>
        <p:nvPr/>
      </p:nvGrpSpPr>
      <p:grpSpPr>
        <a:xfrm>
          <a:off x="0" y="0"/>
          <a:ext cx="0" cy="0"/>
          <a:chOff x="0" y="0"/>
          <a:chExt cx="0" cy="0"/>
        </a:xfrm>
      </p:grpSpPr>
      <p:sp>
        <p:nvSpPr>
          <p:cNvPr id="114" name="Google Shape;114;p20"/>
          <p:cNvSpPr txBox="1">
            <a:spLocks noGrp="1"/>
          </p:cNvSpPr>
          <p:nvPr>
            <p:ph type="title"/>
          </p:nvPr>
        </p:nvSpPr>
        <p:spPr>
          <a:xfrm>
            <a:off x="677334" y="1498604"/>
            <a:ext cx="3854528" cy="1278466"/>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accent1"/>
              </a:buClr>
              <a:buSzPts val="2000"/>
              <a:buFont typeface="Trebuchet MS"/>
              <a:buNone/>
              <a:defRPr sz="20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5" name="Google Shape;115;p20"/>
          <p:cNvSpPr txBox="1">
            <a:spLocks noGrp="1"/>
          </p:cNvSpPr>
          <p:nvPr>
            <p:ph type="body" idx="1"/>
          </p:nvPr>
        </p:nvSpPr>
        <p:spPr>
          <a:xfrm>
            <a:off x="4760461" y="514924"/>
            <a:ext cx="4513541" cy="5526437"/>
          </a:xfrm>
          <a:prstGeom prst="rect">
            <a:avLst/>
          </a:prstGeom>
          <a:noFill/>
          <a:ln>
            <a:noFill/>
          </a:ln>
        </p:spPr>
        <p:txBody>
          <a:bodyPr spcFirstLastPara="1" wrap="square" lIns="91425" tIns="45700" rIns="91425" bIns="45700" anchor="t" anchorCtr="0">
            <a:normAutofit/>
          </a:bodyPr>
          <a:lstStyle>
            <a:lvl1pPr marL="457200" lvl="0" indent="-320040" algn="l">
              <a:spcBef>
                <a:spcPts val="1000"/>
              </a:spcBef>
              <a:spcAft>
                <a:spcPts val="0"/>
              </a:spcAft>
              <a:buSzPts val="1440"/>
              <a:buChar char="►"/>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116" name="Google Shape;116;p20"/>
          <p:cNvSpPr txBox="1">
            <a:spLocks noGrp="1"/>
          </p:cNvSpPr>
          <p:nvPr>
            <p:ph type="body" idx="2"/>
          </p:nvPr>
        </p:nvSpPr>
        <p:spPr>
          <a:xfrm>
            <a:off x="677334" y="2777069"/>
            <a:ext cx="3854528" cy="2584449"/>
          </a:xfrm>
          <a:prstGeom prst="rect">
            <a:avLst/>
          </a:prstGeom>
          <a:noFill/>
          <a:ln>
            <a:noFill/>
          </a:ln>
        </p:spPr>
        <p:txBody>
          <a:bodyPr spcFirstLastPara="1" wrap="square" lIns="91425" tIns="45700" rIns="91425" bIns="45700" anchor="t" anchorCtr="0">
            <a:normAutofit/>
          </a:bodyPr>
          <a:lstStyle>
            <a:lvl1pPr marL="457200" lvl="0" indent="-228600" algn="l">
              <a:spcBef>
                <a:spcPts val="1000"/>
              </a:spcBef>
              <a:spcAft>
                <a:spcPts val="0"/>
              </a:spcAft>
              <a:buSzPts val="1120"/>
              <a:buNone/>
              <a:defRPr sz="1400"/>
            </a:lvl1pPr>
            <a:lvl2pPr marL="914400" lvl="1" indent="-228600" algn="l">
              <a:spcBef>
                <a:spcPts val="1000"/>
              </a:spcBef>
              <a:spcAft>
                <a:spcPts val="0"/>
              </a:spcAft>
              <a:buSzPts val="1120"/>
              <a:buNone/>
              <a:defRPr sz="1400"/>
            </a:lvl2pPr>
            <a:lvl3pPr marL="1371600" lvl="2" indent="-228600" algn="l">
              <a:spcBef>
                <a:spcPts val="1000"/>
              </a:spcBef>
              <a:spcAft>
                <a:spcPts val="0"/>
              </a:spcAft>
              <a:buSzPts val="960"/>
              <a:buNone/>
              <a:defRPr sz="1200"/>
            </a:lvl3pPr>
            <a:lvl4pPr marL="1828800" lvl="3" indent="-228600" algn="l">
              <a:spcBef>
                <a:spcPts val="1000"/>
              </a:spcBef>
              <a:spcAft>
                <a:spcPts val="0"/>
              </a:spcAft>
              <a:buSzPts val="800"/>
              <a:buNone/>
              <a:defRPr sz="1000"/>
            </a:lvl4pPr>
            <a:lvl5pPr marL="2286000" lvl="4" indent="-228600" algn="l">
              <a:spcBef>
                <a:spcPts val="1000"/>
              </a:spcBef>
              <a:spcAft>
                <a:spcPts val="0"/>
              </a:spcAft>
              <a:buSzPts val="800"/>
              <a:buNone/>
              <a:defRPr sz="1000"/>
            </a:lvl5pPr>
            <a:lvl6pPr marL="2743200" lvl="5" indent="-228600" algn="l">
              <a:spcBef>
                <a:spcPts val="1000"/>
              </a:spcBef>
              <a:spcAft>
                <a:spcPts val="0"/>
              </a:spcAft>
              <a:buSzPts val="800"/>
              <a:buNone/>
              <a:defRPr sz="1000"/>
            </a:lvl6pPr>
            <a:lvl7pPr marL="3200400" lvl="6" indent="-228600" algn="l">
              <a:spcBef>
                <a:spcPts val="1000"/>
              </a:spcBef>
              <a:spcAft>
                <a:spcPts val="0"/>
              </a:spcAft>
              <a:buSzPts val="800"/>
              <a:buNone/>
              <a:defRPr sz="1000"/>
            </a:lvl7pPr>
            <a:lvl8pPr marL="3657600" lvl="7" indent="-228600" algn="l">
              <a:spcBef>
                <a:spcPts val="1000"/>
              </a:spcBef>
              <a:spcAft>
                <a:spcPts val="0"/>
              </a:spcAft>
              <a:buSzPts val="800"/>
              <a:buNone/>
              <a:defRPr sz="1000"/>
            </a:lvl8pPr>
            <a:lvl9pPr marL="4114800" lvl="8" indent="-228600" algn="l">
              <a:spcBef>
                <a:spcPts val="1000"/>
              </a:spcBef>
              <a:spcAft>
                <a:spcPts val="0"/>
              </a:spcAft>
              <a:buSzPts val="800"/>
              <a:buNone/>
              <a:defRPr sz="1000"/>
            </a:lvl9pPr>
          </a:lstStyle>
          <a:p>
            <a:endParaRPr/>
          </a:p>
        </p:txBody>
      </p:sp>
      <p:sp>
        <p:nvSpPr>
          <p:cNvPr id="117" name="Google Shape;117;p20"/>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8" name="Google Shape;118;p20"/>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9" name="Google Shape;119;p20"/>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120"/>
        <p:cNvGrpSpPr/>
        <p:nvPr/>
      </p:nvGrpSpPr>
      <p:grpSpPr>
        <a:xfrm>
          <a:off x="0" y="0"/>
          <a:ext cx="0" cy="0"/>
          <a:chOff x="0" y="0"/>
          <a:chExt cx="0" cy="0"/>
        </a:xfrm>
      </p:grpSpPr>
      <p:sp>
        <p:nvSpPr>
          <p:cNvPr id="121" name="Google Shape;121;p21"/>
          <p:cNvSpPr txBox="1">
            <a:spLocks noGrp="1"/>
          </p:cNvSpPr>
          <p:nvPr>
            <p:ph type="title"/>
          </p:nvPr>
        </p:nvSpPr>
        <p:spPr>
          <a:xfrm>
            <a:off x="677334" y="4800600"/>
            <a:ext cx="8596667" cy="566738"/>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accent1"/>
              </a:buClr>
              <a:buSzPts val="2400"/>
              <a:buFont typeface="Trebuchet MS"/>
              <a:buNone/>
              <a:defRPr sz="2400" b="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2" name="Google Shape;122;p21"/>
          <p:cNvSpPr>
            <a:spLocks noGrp="1"/>
          </p:cNvSpPr>
          <p:nvPr>
            <p:ph type="pic" idx="2"/>
          </p:nvPr>
        </p:nvSpPr>
        <p:spPr>
          <a:xfrm>
            <a:off x="677334" y="609600"/>
            <a:ext cx="8596668" cy="3845718"/>
          </a:xfrm>
          <a:prstGeom prst="rect">
            <a:avLst/>
          </a:prstGeom>
          <a:noFill/>
          <a:ln>
            <a:noFill/>
          </a:ln>
        </p:spPr>
      </p:sp>
      <p:sp>
        <p:nvSpPr>
          <p:cNvPr id="123" name="Google Shape;123;p21"/>
          <p:cNvSpPr txBox="1">
            <a:spLocks noGrp="1"/>
          </p:cNvSpPr>
          <p:nvPr>
            <p:ph type="body" idx="1"/>
          </p:nvPr>
        </p:nvSpPr>
        <p:spPr>
          <a:xfrm>
            <a:off x="677334" y="5367338"/>
            <a:ext cx="8596667" cy="674024"/>
          </a:xfrm>
          <a:prstGeom prst="rect">
            <a:avLst/>
          </a:prstGeom>
          <a:noFill/>
          <a:ln>
            <a:noFill/>
          </a:ln>
        </p:spPr>
        <p:txBody>
          <a:bodyPr spcFirstLastPara="1" wrap="square" lIns="91425" tIns="45700" rIns="91425" bIns="45700" anchor="t" anchorCtr="0">
            <a:normAutofit/>
          </a:bodyPr>
          <a:lstStyle>
            <a:lvl1pPr marL="457200" lvl="0" indent="-228600" algn="l">
              <a:spcBef>
                <a:spcPts val="1000"/>
              </a:spcBef>
              <a:spcAft>
                <a:spcPts val="0"/>
              </a:spcAft>
              <a:buSzPts val="960"/>
              <a:buNone/>
              <a:defRPr sz="1200"/>
            </a:lvl1pPr>
            <a:lvl2pPr marL="914400" lvl="1" indent="-228600" algn="l">
              <a:spcBef>
                <a:spcPts val="1000"/>
              </a:spcBef>
              <a:spcAft>
                <a:spcPts val="0"/>
              </a:spcAft>
              <a:buSzPts val="960"/>
              <a:buNone/>
              <a:defRPr sz="1200"/>
            </a:lvl2pPr>
            <a:lvl3pPr marL="1371600" lvl="2" indent="-228600" algn="l">
              <a:spcBef>
                <a:spcPts val="1000"/>
              </a:spcBef>
              <a:spcAft>
                <a:spcPts val="0"/>
              </a:spcAft>
              <a:buSzPts val="800"/>
              <a:buNone/>
              <a:defRPr sz="1000"/>
            </a:lvl3pPr>
            <a:lvl4pPr marL="1828800" lvl="3" indent="-228600" algn="l">
              <a:spcBef>
                <a:spcPts val="1000"/>
              </a:spcBef>
              <a:spcAft>
                <a:spcPts val="0"/>
              </a:spcAft>
              <a:buSzPts val="720"/>
              <a:buNone/>
              <a:defRPr sz="900"/>
            </a:lvl4pPr>
            <a:lvl5pPr marL="2286000" lvl="4" indent="-228600" algn="l">
              <a:spcBef>
                <a:spcPts val="1000"/>
              </a:spcBef>
              <a:spcAft>
                <a:spcPts val="0"/>
              </a:spcAft>
              <a:buSzPts val="720"/>
              <a:buNone/>
              <a:defRPr sz="900"/>
            </a:lvl5pPr>
            <a:lvl6pPr marL="2743200" lvl="5" indent="-228600" algn="l">
              <a:spcBef>
                <a:spcPts val="1000"/>
              </a:spcBef>
              <a:spcAft>
                <a:spcPts val="0"/>
              </a:spcAft>
              <a:buSzPts val="720"/>
              <a:buNone/>
              <a:defRPr sz="900"/>
            </a:lvl6pPr>
            <a:lvl7pPr marL="3200400" lvl="6" indent="-228600" algn="l">
              <a:spcBef>
                <a:spcPts val="1000"/>
              </a:spcBef>
              <a:spcAft>
                <a:spcPts val="0"/>
              </a:spcAft>
              <a:buSzPts val="720"/>
              <a:buNone/>
              <a:defRPr sz="900"/>
            </a:lvl7pPr>
            <a:lvl8pPr marL="3657600" lvl="7" indent="-228600" algn="l">
              <a:spcBef>
                <a:spcPts val="1000"/>
              </a:spcBef>
              <a:spcAft>
                <a:spcPts val="0"/>
              </a:spcAft>
              <a:buSzPts val="720"/>
              <a:buNone/>
              <a:defRPr sz="900"/>
            </a:lvl8pPr>
            <a:lvl9pPr marL="4114800" lvl="8" indent="-228600" algn="l">
              <a:spcBef>
                <a:spcPts val="1000"/>
              </a:spcBef>
              <a:spcAft>
                <a:spcPts val="0"/>
              </a:spcAft>
              <a:buSzPts val="720"/>
              <a:buNone/>
              <a:defRPr sz="900"/>
            </a:lvl9pPr>
          </a:lstStyle>
          <a:p>
            <a:endParaRPr/>
          </a:p>
        </p:txBody>
      </p:sp>
      <p:sp>
        <p:nvSpPr>
          <p:cNvPr id="124" name="Google Shape;124;p21"/>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5" name="Google Shape;125;p21"/>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6" name="Google Shape;126;p21"/>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Caption">
  <p:cSld name="Title and Caption">
    <p:spTree>
      <p:nvGrpSpPr>
        <p:cNvPr id="1" name="Shape 127"/>
        <p:cNvGrpSpPr/>
        <p:nvPr/>
      </p:nvGrpSpPr>
      <p:grpSpPr>
        <a:xfrm>
          <a:off x="0" y="0"/>
          <a:ext cx="0" cy="0"/>
          <a:chOff x="0" y="0"/>
          <a:chExt cx="0" cy="0"/>
        </a:xfrm>
      </p:grpSpPr>
      <p:sp>
        <p:nvSpPr>
          <p:cNvPr id="128" name="Google Shape;128;p22"/>
          <p:cNvSpPr txBox="1">
            <a:spLocks noGrp="1"/>
          </p:cNvSpPr>
          <p:nvPr>
            <p:ph type="title"/>
          </p:nvPr>
        </p:nvSpPr>
        <p:spPr>
          <a:xfrm>
            <a:off x="677335" y="609600"/>
            <a:ext cx="8596668" cy="3403600"/>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Clr>
                <a:schemeClr val="accent1"/>
              </a:buClr>
              <a:buSzPts val="4400"/>
              <a:buFont typeface="Trebuchet MS"/>
              <a:buNone/>
              <a:defRPr sz="4400" b="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9" name="Google Shape;129;p22"/>
          <p:cNvSpPr txBox="1">
            <a:spLocks noGrp="1"/>
          </p:cNvSpPr>
          <p:nvPr>
            <p:ph type="body" idx="1"/>
          </p:nvPr>
        </p:nvSpPr>
        <p:spPr>
          <a:xfrm>
            <a:off x="677335" y="4470400"/>
            <a:ext cx="8596668" cy="1570962"/>
          </a:xfrm>
          <a:prstGeom prst="rect">
            <a:avLst/>
          </a:prstGeom>
          <a:noFill/>
          <a:ln>
            <a:noFill/>
          </a:ln>
        </p:spPr>
        <p:txBody>
          <a:bodyPr spcFirstLastPara="1" wrap="square" lIns="91425" tIns="45700" rIns="91425" bIns="45700" anchor="ctr" anchorCtr="0">
            <a:normAutofit/>
          </a:bodyPr>
          <a:lstStyle>
            <a:lvl1pPr marL="457200" lvl="0" indent="-228600" algn="l">
              <a:spcBef>
                <a:spcPts val="1000"/>
              </a:spcBef>
              <a:spcAft>
                <a:spcPts val="0"/>
              </a:spcAft>
              <a:buSzPts val="1440"/>
              <a:buNone/>
              <a:defRPr sz="1800">
                <a:solidFill>
                  <a:srgbClr val="3F3F3F"/>
                </a:solidFill>
              </a:defRPr>
            </a:lvl1pPr>
            <a:lvl2pPr marL="914400" lvl="1" indent="-228600" algn="l">
              <a:spcBef>
                <a:spcPts val="1000"/>
              </a:spcBef>
              <a:spcAft>
                <a:spcPts val="0"/>
              </a:spcAft>
              <a:buSzPts val="1440"/>
              <a:buNone/>
              <a:defRPr sz="1800">
                <a:solidFill>
                  <a:srgbClr val="888888"/>
                </a:solidFill>
              </a:defRPr>
            </a:lvl2pPr>
            <a:lvl3pPr marL="1371600" lvl="2" indent="-228600" algn="l">
              <a:spcBef>
                <a:spcPts val="1000"/>
              </a:spcBef>
              <a:spcAft>
                <a:spcPts val="0"/>
              </a:spcAft>
              <a:buSzPts val="1280"/>
              <a:buNone/>
              <a:defRPr sz="1600">
                <a:solidFill>
                  <a:srgbClr val="888888"/>
                </a:solidFill>
              </a:defRPr>
            </a:lvl3pPr>
            <a:lvl4pPr marL="1828800" lvl="3" indent="-228600" algn="l">
              <a:spcBef>
                <a:spcPts val="1000"/>
              </a:spcBef>
              <a:spcAft>
                <a:spcPts val="0"/>
              </a:spcAft>
              <a:buSzPts val="1120"/>
              <a:buNone/>
              <a:defRPr sz="1400">
                <a:solidFill>
                  <a:srgbClr val="888888"/>
                </a:solidFill>
              </a:defRPr>
            </a:lvl4pPr>
            <a:lvl5pPr marL="2286000" lvl="4" indent="-228600" algn="l">
              <a:spcBef>
                <a:spcPts val="1000"/>
              </a:spcBef>
              <a:spcAft>
                <a:spcPts val="0"/>
              </a:spcAft>
              <a:buSzPts val="1120"/>
              <a:buNone/>
              <a:defRPr sz="1400">
                <a:solidFill>
                  <a:srgbClr val="888888"/>
                </a:solidFill>
              </a:defRPr>
            </a:lvl5pPr>
            <a:lvl6pPr marL="2743200" lvl="5" indent="-228600" algn="l">
              <a:spcBef>
                <a:spcPts val="1000"/>
              </a:spcBef>
              <a:spcAft>
                <a:spcPts val="0"/>
              </a:spcAft>
              <a:buSzPts val="1120"/>
              <a:buNone/>
              <a:defRPr sz="1400">
                <a:solidFill>
                  <a:srgbClr val="888888"/>
                </a:solidFill>
              </a:defRPr>
            </a:lvl6pPr>
            <a:lvl7pPr marL="3200400" lvl="6" indent="-228600" algn="l">
              <a:spcBef>
                <a:spcPts val="1000"/>
              </a:spcBef>
              <a:spcAft>
                <a:spcPts val="0"/>
              </a:spcAft>
              <a:buSzPts val="1120"/>
              <a:buNone/>
              <a:defRPr sz="1400">
                <a:solidFill>
                  <a:srgbClr val="888888"/>
                </a:solidFill>
              </a:defRPr>
            </a:lvl7pPr>
            <a:lvl8pPr marL="3657600" lvl="7" indent="-228600" algn="l">
              <a:spcBef>
                <a:spcPts val="1000"/>
              </a:spcBef>
              <a:spcAft>
                <a:spcPts val="0"/>
              </a:spcAft>
              <a:buSzPts val="1120"/>
              <a:buNone/>
              <a:defRPr sz="1400">
                <a:solidFill>
                  <a:srgbClr val="888888"/>
                </a:solidFill>
              </a:defRPr>
            </a:lvl8pPr>
            <a:lvl9pPr marL="4114800" lvl="8" indent="-228600" algn="l">
              <a:spcBef>
                <a:spcPts val="1000"/>
              </a:spcBef>
              <a:spcAft>
                <a:spcPts val="0"/>
              </a:spcAft>
              <a:buSzPts val="1120"/>
              <a:buNone/>
              <a:defRPr sz="1400">
                <a:solidFill>
                  <a:srgbClr val="888888"/>
                </a:solidFill>
              </a:defRPr>
            </a:lvl9pPr>
          </a:lstStyle>
          <a:p>
            <a:endParaRPr/>
          </a:p>
        </p:txBody>
      </p:sp>
      <p:sp>
        <p:nvSpPr>
          <p:cNvPr id="130" name="Google Shape;130;p22"/>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1" name="Google Shape;131;p22"/>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2" name="Google Shape;132;p22"/>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Quote with Caption">
  <p:cSld name="Quote with Caption">
    <p:spTree>
      <p:nvGrpSpPr>
        <p:cNvPr id="1" name="Shape 133"/>
        <p:cNvGrpSpPr/>
        <p:nvPr/>
      </p:nvGrpSpPr>
      <p:grpSpPr>
        <a:xfrm>
          <a:off x="0" y="0"/>
          <a:ext cx="0" cy="0"/>
          <a:chOff x="0" y="0"/>
          <a:chExt cx="0" cy="0"/>
        </a:xfrm>
      </p:grpSpPr>
      <p:sp>
        <p:nvSpPr>
          <p:cNvPr id="134" name="Google Shape;134;p23"/>
          <p:cNvSpPr txBox="1">
            <a:spLocks noGrp="1"/>
          </p:cNvSpPr>
          <p:nvPr>
            <p:ph type="title"/>
          </p:nvPr>
        </p:nvSpPr>
        <p:spPr>
          <a:xfrm>
            <a:off x="931334" y="609600"/>
            <a:ext cx="8094134" cy="3022600"/>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Clr>
                <a:schemeClr val="accent1"/>
              </a:buClr>
              <a:buSzPts val="4400"/>
              <a:buFont typeface="Trebuchet MS"/>
              <a:buNone/>
              <a:defRPr sz="4400" b="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5" name="Google Shape;135;p23"/>
          <p:cNvSpPr txBox="1">
            <a:spLocks noGrp="1"/>
          </p:cNvSpPr>
          <p:nvPr>
            <p:ph type="body" idx="1"/>
          </p:nvPr>
        </p:nvSpPr>
        <p:spPr>
          <a:xfrm>
            <a:off x="1366139" y="3632200"/>
            <a:ext cx="7224524" cy="381000"/>
          </a:xfrm>
          <a:prstGeom prst="rect">
            <a:avLst/>
          </a:prstGeom>
          <a:noFill/>
          <a:ln>
            <a:noFill/>
          </a:ln>
        </p:spPr>
        <p:txBody>
          <a:bodyPr spcFirstLastPara="1" wrap="square" lIns="91425" tIns="45700" rIns="91425" bIns="45700" anchor="ctr" anchorCtr="0">
            <a:noAutofit/>
          </a:bodyPr>
          <a:lstStyle>
            <a:lvl1pPr marL="457200" lvl="0" indent="-228600" algn="l">
              <a:spcBef>
                <a:spcPts val="1000"/>
              </a:spcBef>
              <a:spcAft>
                <a:spcPts val="0"/>
              </a:spcAft>
              <a:buSzPts val="1280"/>
              <a:buFont typeface="Trebuchet MS"/>
              <a:buNone/>
              <a:defRPr sz="1600">
                <a:solidFill>
                  <a:srgbClr val="7F7F7F"/>
                </a:solidFill>
              </a:defRPr>
            </a:lvl1pPr>
            <a:lvl2pPr marL="914400" lvl="1" indent="-228600" algn="l">
              <a:spcBef>
                <a:spcPts val="1000"/>
              </a:spcBef>
              <a:spcAft>
                <a:spcPts val="0"/>
              </a:spcAft>
              <a:buSzPts val="1280"/>
              <a:buFont typeface="Trebuchet MS"/>
              <a:buNone/>
              <a:defRPr/>
            </a:lvl2pPr>
            <a:lvl3pPr marL="1371600" lvl="2" indent="-228600" algn="l">
              <a:spcBef>
                <a:spcPts val="1000"/>
              </a:spcBef>
              <a:spcAft>
                <a:spcPts val="0"/>
              </a:spcAft>
              <a:buSzPts val="1120"/>
              <a:buFont typeface="Trebuchet MS"/>
              <a:buNone/>
              <a:defRPr/>
            </a:lvl3pPr>
            <a:lvl4pPr marL="1828800" lvl="3" indent="-228600" algn="l">
              <a:spcBef>
                <a:spcPts val="1000"/>
              </a:spcBef>
              <a:spcAft>
                <a:spcPts val="0"/>
              </a:spcAft>
              <a:buSzPts val="960"/>
              <a:buFont typeface="Trebuchet MS"/>
              <a:buNone/>
              <a:defRPr/>
            </a:lvl4pPr>
            <a:lvl5pPr marL="2286000" lvl="4" indent="-228600" algn="l">
              <a:spcBef>
                <a:spcPts val="1000"/>
              </a:spcBef>
              <a:spcAft>
                <a:spcPts val="0"/>
              </a:spcAft>
              <a:buSzPts val="960"/>
              <a:buFont typeface="Trebuchet MS"/>
              <a:buNone/>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136" name="Google Shape;136;p23"/>
          <p:cNvSpPr txBox="1">
            <a:spLocks noGrp="1"/>
          </p:cNvSpPr>
          <p:nvPr>
            <p:ph type="body" idx="2"/>
          </p:nvPr>
        </p:nvSpPr>
        <p:spPr>
          <a:xfrm>
            <a:off x="677335" y="4470400"/>
            <a:ext cx="8596668" cy="1570962"/>
          </a:xfrm>
          <a:prstGeom prst="rect">
            <a:avLst/>
          </a:prstGeom>
          <a:noFill/>
          <a:ln>
            <a:noFill/>
          </a:ln>
        </p:spPr>
        <p:txBody>
          <a:bodyPr spcFirstLastPara="1" wrap="square" lIns="91425" tIns="45700" rIns="91425" bIns="45700" anchor="ctr" anchorCtr="0">
            <a:normAutofit/>
          </a:bodyPr>
          <a:lstStyle>
            <a:lvl1pPr marL="457200" lvl="0" indent="-228600" algn="l">
              <a:spcBef>
                <a:spcPts val="1000"/>
              </a:spcBef>
              <a:spcAft>
                <a:spcPts val="0"/>
              </a:spcAft>
              <a:buSzPts val="1440"/>
              <a:buNone/>
              <a:defRPr sz="1800">
                <a:solidFill>
                  <a:srgbClr val="3F3F3F"/>
                </a:solidFill>
              </a:defRPr>
            </a:lvl1pPr>
            <a:lvl2pPr marL="914400" lvl="1" indent="-228600" algn="l">
              <a:spcBef>
                <a:spcPts val="1000"/>
              </a:spcBef>
              <a:spcAft>
                <a:spcPts val="0"/>
              </a:spcAft>
              <a:buSzPts val="1440"/>
              <a:buNone/>
              <a:defRPr sz="1800">
                <a:solidFill>
                  <a:srgbClr val="888888"/>
                </a:solidFill>
              </a:defRPr>
            </a:lvl2pPr>
            <a:lvl3pPr marL="1371600" lvl="2" indent="-228600" algn="l">
              <a:spcBef>
                <a:spcPts val="1000"/>
              </a:spcBef>
              <a:spcAft>
                <a:spcPts val="0"/>
              </a:spcAft>
              <a:buSzPts val="1280"/>
              <a:buNone/>
              <a:defRPr sz="1600">
                <a:solidFill>
                  <a:srgbClr val="888888"/>
                </a:solidFill>
              </a:defRPr>
            </a:lvl3pPr>
            <a:lvl4pPr marL="1828800" lvl="3" indent="-228600" algn="l">
              <a:spcBef>
                <a:spcPts val="1000"/>
              </a:spcBef>
              <a:spcAft>
                <a:spcPts val="0"/>
              </a:spcAft>
              <a:buSzPts val="1120"/>
              <a:buNone/>
              <a:defRPr sz="1400">
                <a:solidFill>
                  <a:srgbClr val="888888"/>
                </a:solidFill>
              </a:defRPr>
            </a:lvl4pPr>
            <a:lvl5pPr marL="2286000" lvl="4" indent="-228600" algn="l">
              <a:spcBef>
                <a:spcPts val="1000"/>
              </a:spcBef>
              <a:spcAft>
                <a:spcPts val="0"/>
              </a:spcAft>
              <a:buSzPts val="1120"/>
              <a:buNone/>
              <a:defRPr sz="1400">
                <a:solidFill>
                  <a:srgbClr val="888888"/>
                </a:solidFill>
              </a:defRPr>
            </a:lvl5pPr>
            <a:lvl6pPr marL="2743200" lvl="5" indent="-228600" algn="l">
              <a:spcBef>
                <a:spcPts val="1000"/>
              </a:spcBef>
              <a:spcAft>
                <a:spcPts val="0"/>
              </a:spcAft>
              <a:buSzPts val="1120"/>
              <a:buNone/>
              <a:defRPr sz="1400">
                <a:solidFill>
                  <a:srgbClr val="888888"/>
                </a:solidFill>
              </a:defRPr>
            </a:lvl6pPr>
            <a:lvl7pPr marL="3200400" lvl="6" indent="-228600" algn="l">
              <a:spcBef>
                <a:spcPts val="1000"/>
              </a:spcBef>
              <a:spcAft>
                <a:spcPts val="0"/>
              </a:spcAft>
              <a:buSzPts val="1120"/>
              <a:buNone/>
              <a:defRPr sz="1400">
                <a:solidFill>
                  <a:srgbClr val="888888"/>
                </a:solidFill>
              </a:defRPr>
            </a:lvl7pPr>
            <a:lvl8pPr marL="3657600" lvl="7" indent="-228600" algn="l">
              <a:spcBef>
                <a:spcPts val="1000"/>
              </a:spcBef>
              <a:spcAft>
                <a:spcPts val="0"/>
              </a:spcAft>
              <a:buSzPts val="1120"/>
              <a:buNone/>
              <a:defRPr sz="1400">
                <a:solidFill>
                  <a:srgbClr val="888888"/>
                </a:solidFill>
              </a:defRPr>
            </a:lvl8pPr>
            <a:lvl9pPr marL="4114800" lvl="8" indent="-228600" algn="l">
              <a:spcBef>
                <a:spcPts val="1000"/>
              </a:spcBef>
              <a:spcAft>
                <a:spcPts val="0"/>
              </a:spcAft>
              <a:buSzPts val="1120"/>
              <a:buNone/>
              <a:defRPr sz="1400">
                <a:solidFill>
                  <a:srgbClr val="888888"/>
                </a:solidFill>
              </a:defRPr>
            </a:lvl9pPr>
          </a:lstStyle>
          <a:p>
            <a:endParaRPr/>
          </a:p>
        </p:txBody>
      </p:sp>
      <p:sp>
        <p:nvSpPr>
          <p:cNvPr id="137" name="Google Shape;137;p23"/>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8" name="Google Shape;138;p23"/>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9" name="Google Shape;139;p23"/>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
        <p:nvSpPr>
          <p:cNvPr id="140" name="Google Shape;140;p23"/>
          <p:cNvSpPr txBox="1"/>
          <p:nvPr/>
        </p:nvSpPr>
        <p:spPr>
          <a:xfrm>
            <a:off x="541870" y="790378"/>
            <a:ext cx="609600" cy="584776"/>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8000">
                <a:solidFill>
                  <a:srgbClr val="BFE471"/>
                </a:solidFill>
                <a:latin typeface="Arial"/>
                <a:ea typeface="Arial"/>
                <a:cs typeface="Arial"/>
                <a:sym typeface="Arial"/>
              </a:rPr>
              <a:t>“</a:t>
            </a:r>
            <a:endParaRPr/>
          </a:p>
        </p:txBody>
      </p:sp>
      <p:sp>
        <p:nvSpPr>
          <p:cNvPr id="141" name="Google Shape;141;p23"/>
          <p:cNvSpPr txBox="1"/>
          <p:nvPr/>
        </p:nvSpPr>
        <p:spPr>
          <a:xfrm>
            <a:off x="8893011" y="2886556"/>
            <a:ext cx="609600" cy="584776"/>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8000">
                <a:solidFill>
                  <a:srgbClr val="BFE471"/>
                </a:solidFill>
                <a:latin typeface="Arial"/>
                <a:ea typeface="Arial"/>
                <a:cs typeface="Arial"/>
                <a:sym typeface="Arial"/>
              </a:rPr>
              <a:t>”</a:t>
            </a:r>
            <a:endParaRPr sz="1800">
              <a:solidFill>
                <a:srgbClr val="BFE471"/>
              </a:solidFill>
              <a:latin typeface="Arial"/>
              <a:ea typeface="Arial"/>
              <a:cs typeface="Arial"/>
              <a:sym typeface="Aria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Name Card">
  <p:cSld name="Name Card">
    <p:spTree>
      <p:nvGrpSpPr>
        <p:cNvPr id="1" name="Shape 142"/>
        <p:cNvGrpSpPr/>
        <p:nvPr/>
      </p:nvGrpSpPr>
      <p:grpSpPr>
        <a:xfrm>
          <a:off x="0" y="0"/>
          <a:ext cx="0" cy="0"/>
          <a:chOff x="0" y="0"/>
          <a:chExt cx="0" cy="0"/>
        </a:xfrm>
      </p:grpSpPr>
      <p:sp>
        <p:nvSpPr>
          <p:cNvPr id="143" name="Google Shape;143;p24"/>
          <p:cNvSpPr txBox="1">
            <a:spLocks noGrp="1"/>
          </p:cNvSpPr>
          <p:nvPr>
            <p:ph type="title"/>
          </p:nvPr>
        </p:nvSpPr>
        <p:spPr>
          <a:xfrm>
            <a:off x="677335" y="1931988"/>
            <a:ext cx="8596668" cy="2595460"/>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accent1"/>
              </a:buClr>
              <a:buSzPts val="4400"/>
              <a:buFont typeface="Trebuchet MS"/>
              <a:buNone/>
              <a:defRPr sz="4400" b="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4" name="Google Shape;144;p24"/>
          <p:cNvSpPr txBox="1">
            <a:spLocks noGrp="1"/>
          </p:cNvSpPr>
          <p:nvPr>
            <p:ph type="body" idx="1"/>
          </p:nvPr>
        </p:nvSpPr>
        <p:spPr>
          <a:xfrm>
            <a:off x="677335" y="4527448"/>
            <a:ext cx="8596668" cy="1513914"/>
          </a:xfrm>
          <a:prstGeom prst="rect">
            <a:avLst/>
          </a:prstGeom>
          <a:noFill/>
          <a:ln>
            <a:noFill/>
          </a:ln>
        </p:spPr>
        <p:txBody>
          <a:bodyPr spcFirstLastPara="1" wrap="square" lIns="91425" tIns="45700" rIns="91425" bIns="45700" anchor="t" anchorCtr="0">
            <a:normAutofit/>
          </a:bodyPr>
          <a:lstStyle>
            <a:lvl1pPr marL="457200" lvl="0" indent="-228600" algn="l">
              <a:spcBef>
                <a:spcPts val="1000"/>
              </a:spcBef>
              <a:spcAft>
                <a:spcPts val="0"/>
              </a:spcAft>
              <a:buSzPts val="1440"/>
              <a:buNone/>
              <a:defRPr sz="1800">
                <a:solidFill>
                  <a:srgbClr val="3F3F3F"/>
                </a:solidFill>
              </a:defRPr>
            </a:lvl1pPr>
            <a:lvl2pPr marL="914400" lvl="1" indent="-228600" algn="l">
              <a:spcBef>
                <a:spcPts val="1000"/>
              </a:spcBef>
              <a:spcAft>
                <a:spcPts val="0"/>
              </a:spcAft>
              <a:buSzPts val="1440"/>
              <a:buNone/>
              <a:defRPr sz="1800">
                <a:solidFill>
                  <a:srgbClr val="888888"/>
                </a:solidFill>
              </a:defRPr>
            </a:lvl2pPr>
            <a:lvl3pPr marL="1371600" lvl="2" indent="-228600" algn="l">
              <a:spcBef>
                <a:spcPts val="1000"/>
              </a:spcBef>
              <a:spcAft>
                <a:spcPts val="0"/>
              </a:spcAft>
              <a:buSzPts val="1280"/>
              <a:buNone/>
              <a:defRPr sz="1600">
                <a:solidFill>
                  <a:srgbClr val="888888"/>
                </a:solidFill>
              </a:defRPr>
            </a:lvl3pPr>
            <a:lvl4pPr marL="1828800" lvl="3" indent="-228600" algn="l">
              <a:spcBef>
                <a:spcPts val="1000"/>
              </a:spcBef>
              <a:spcAft>
                <a:spcPts val="0"/>
              </a:spcAft>
              <a:buSzPts val="1120"/>
              <a:buNone/>
              <a:defRPr sz="1400">
                <a:solidFill>
                  <a:srgbClr val="888888"/>
                </a:solidFill>
              </a:defRPr>
            </a:lvl4pPr>
            <a:lvl5pPr marL="2286000" lvl="4" indent="-228600" algn="l">
              <a:spcBef>
                <a:spcPts val="1000"/>
              </a:spcBef>
              <a:spcAft>
                <a:spcPts val="0"/>
              </a:spcAft>
              <a:buSzPts val="1120"/>
              <a:buNone/>
              <a:defRPr sz="1400">
                <a:solidFill>
                  <a:srgbClr val="888888"/>
                </a:solidFill>
              </a:defRPr>
            </a:lvl5pPr>
            <a:lvl6pPr marL="2743200" lvl="5" indent="-228600" algn="l">
              <a:spcBef>
                <a:spcPts val="1000"/>
              </a:spcBef>
              <a:spcAft>
                <a:spcPts val="0"/>
              </a:spcAft>
              <a:buSzPts val="1120"/>
              <a:buNone/>
              <a:defRPr sz="1400">
                <a:solidFill>
                  <a:srgbClr val="888888"/>
                </a:solidFill>
              </a:defRPr>
            </a:lvl6pPr>
            <a:lvl7pPr marL="3200400" lvl="6" indent="-228600" algn="l">
              <a:spcBef>
                <a:spcPts val="1000"/>
              </a:spcBef>
              <a:spcAft>
                <a:spcPts val="0"/>
              </a:spcAft>
              <a:buSzPts val="1120"/>
              <a:buNone/>
              <a:defRPr sz="1400">
                <a:solidFill>
                  <a:srgbClr val="888888"/>
                </a:solidFill>
              </a:defRPr>
            </a:lvl7pPr>
            <a:lvl8pPr marL="3657600" lvl="7" indent="-228600" algn="l">
              <a:spcBef>
                <a:spcPts val="1000"/>
              </a:spcBef>
              <a:spcAft>
                <a:spcPts val="0"/>
              </a:spcAft>
              <a:buSzPts val="1120"/>
              <a:buNone/>
              <a:defRPr sz="1400">
                <a:solidFill>
                  <a:srgbClr val="888888"/>
                </a:solidFill>
              </a:defRPr>
            </a:lvl8pPr>
            <a:lvl9pPr marL="4114800" lvl="8" indent="-228600" algn="l">
              <a:spcBef>
                <a:spcPts val="1000"/>
              </a:spcBef>
              <a:spcAft>
                <a:spcPts val="0"/>
              </a:spcAft>
              <a:buSzPts val="1120"/>
              <a:buNone/>
              <a:defRPr sz="1400">
                <a:solidFill>
                  <a:srgbClr val="888888"/>
                </a:solidFill>
              </a:defRPr>
            </a:lvl9pPr>
          </a:lstStyle>
          <a:p>
            <a:endParaRPr/>
          </a:p>
        </p:txBody>
      </p:sp>
      <p:sp>
        <p:nvSpPr>
          <p:cNvPr id="145" name="Google Shape;145;p24"/>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6" name="Google Shape;146;p24"/>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7" name="Google Shape;147;p24"/>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Quote Name Card">
  <p:cSld name="Quote Name Card">
    <p:spTree>
      <p:nvGrpSpPr>
        <p:cNvPr id="1" name="Shape 148"/>
        <p:cNvGrpSpPr/>
        <p:nvPr/>
      </p:nvGrpSpPr>
      <p:grpSpPr>
        <a:xfrm>
          <a:off x="0" y="0"/>
          <a:ext cx="0" cy="0"/>
          <a:chOff x="0" y="0"/>
          <a:chExt cx="0" cy="0"/>
        </a:xfrm>
      </p:grpSpPr>
      <p:sp>
        <p:nvSpPr>
          <p:cNvPr id="149" name="Google Shape;149;p25"/>
          <p:cNvSpPr txBox="1">
            <a:spLocks noGrp="1"/>
          </p:cNvSpPr>
          <p:nvPr>
            <p:ph type="title"/>
          </p:nvPr>
        </p:nvSpPr>
        <p:spPr>
          <a:xfrm>
            <a:off x="931334" y="609600"/>
            <a:ext cx="8094134" cy="3022600"/>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Clr>
                <a:schemeClr val="accent1"/>
              </a:buClr>
              <a:buSzPts val="4400"/>
              <a:buFont typeface="Trebuchet MS"/>
              <a:buNone/>
              <a:defRPr sz="4400" b="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0" name="Google Shape;150;p25"/>
          <p:cNvSpPr txBox="1">
            <a:spLocks noGrp="1"/>
          </p:cNvSpPr>
          <p:nvPr>
            <p:ph type="body" idx="1"/>
          </p:nvPr>
        </p:nvSpPr>
        <p:spPr>
          <a:xfrm>
            <a:off x="677332" y="4013200"/>
            <a:ext cx="8596669" cy="514248"/>
          </a:xfrm>
          <a:prstGeom prst="rect">
            <a:avLst/>
          </a:prstGeom>
          <a:noFill/>
          <a:ln>
            <a:noFill/>
          </a:ln>
        </p:spPr>
        <p:txBody>
          <a:bodyPr spcFirstLastPara="1" wrap="square" lIns="91425" tIns="45700" rIns="91425" bIns="45700" anchor="b" anchorCtr="0">
            <a:noAutofit/>
          </a:bodyPr>
          <a:lstStyle>
            <a:lvl1pPr marL="457200" lvl="0" indent="-228600" algn="l">
              <a:spcBef>
                <a:spcPts val="1000"/>
              </a:spcBef>
              <a:spcAft>
                <a:spcPts val="0"/>
              </a:spcAft>
              <a:buSzPts val="1920"/>
              <a:buFont typeface="Trebuchet MS"/>
              <a:buNone/>
              <a:defRPr sz="2400">
                <a:solidFill>
                  <a:srgbClr val="3F3F3F"/>
                </a:solidFill>
              </a:defRPr>
            </a:lvl1pPr>
            <a:lvl2pPr marL="914400" lvl="1" indent="-228600" algn="l">
              <a:spcBef>
                <a:spcPts val="1000"/>
              </a:spcBef>
              <a:spcAft>
                <a:spcPts val="0"/>
              </a:spcAft>
              <a:buSzPts val="1280"/>
              <a:buFont typeface="Trebuchet MS"/>
              <a:buNone/>
              <a:defRPr/>
            </a:lvl2pPr>
            <a:lvl3pPr marL="1371600" lvl="2" indent="-228600" algn="l">
              <a:spcBef>
                <a:spcPts val="1000"/>
              </a:spcBef>
              <a:spcAft>
                <a:spcPts val="0"/>
              </a:spcAft>
              <a:buSzPts val="1120"/>
              <a:buFont typeface="Trebuchet MS"/>
              <a:buNone/>
              <a:defRPr/>
            </a:lvl3pPr>
            <a:lvl4pPr marL="1828800" lvl="3" indent="-228600" algn="l">
              <a:spcBef>
                <a:spcPts val="1000"/>
              </a:spcBef>
              <a:spcAft>
                <a:spcPts val="0"/>
              </a:spcAft>
              <a:buSzPts val="960"/>
              <a:buFont typeface="Trebuchet MS"/>
              <a:buNone/>
              <a:defRPr/>
            </a:lvl4pPr>
            <a:lvl5pPr marL="2286000" lvl="4" indent="-228600" algn="l">
              <a:spcBef>
                <a:spcPts val="1000"/>
              </a:spcBef>
              <a:spcAft>
                <a:spcPts val="0"/>
              </a:spcAft>
              <a:buSzPts val="960"/>
              <a:buFont typeface="Trebuchet MS"/>
              <a:buNone/>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151" name="Google Shape;151;p25"/>
          <p:cNvSpPr txBox="1">
            <a:spLocks noGrp="1"/>
          </p:cNvSpPr>
          <p:nvPr>
            <p:ph type="body" idx="2"/>
          </p:nvPr>
        </p:nvSpPr>
        <p:spPr>
          <a:xfrm>
            <a:off x="677335" y="4527448"/>
            <a:ext cx="8596668" cy="1513914"/>
          </a:xfrm>
          <a:prstGeom prst="rect">
            <a:avLst/>
          </a:prstGeom>
          <a:noFill/>
          <a:ln>
            <a:noFill/>
          </a:ln>
        </p:spPr>
        <p:txBody>
          <a:bodyPr spcFirstLastPara="1" wrap="square" lIns="91425" tIns="45700" rIns="91425" bIns="45700" anchor="t" anchorCtr="0">
            <a:normAutofit/>
          </a:bodyPr>
          <a:lstStyle>
            <a:lvl1pPr marL="457200" lvl="0" indent="-228600" algn="l">
              <a:spcBef>
                <a:spcPts val="1000"/>
              </a:spcBef>
              <a:spcAft>
                <a:spcPts val="0"/>
              </a:spcAft>
              <a:buSzPts val="1440"/>
              <a:buNone/>
              <a:defRPr sz="1800">
                <a:solidFill>
                  <a:srgbClr val="7F7F7F"/>
                </a:solidFill>
              </a:defRPr>
            </a:lvl1pPr>
            <a:lvl2pPr marL="914400" lvl="1" indent="-228600" algn="l">
              <a:spcBef>
                <a:spcPts val="1000"/>
              </a:spcBef>
              <a:spcAft>
                <a:spcPts val="0"/>
              </a:spcAft>
              <a:buSzPts val="1440"/>
              <a:buNone/>
              <a:defRPr sz="1800">
                <a:solidFill>
                  <a:srgbClr val="888888"/>
                </a:solidFill>
              </a:defRPr>
            </a:lvl2pPr>
            <a:lvl3pPr marL="1371600" lvl="2" indent="-228600" algn="l">
              <a:spcBef>
                <a:spcPts val="1000"/>
              </a:spcBef>
              <a:spcAft>
                <a:spcPts val="0"/>
              </a:spcAft>
              <a:buSzPts val="1280"/>
              <a:buNone/>
              <a:defRPr sz="1600">
                <a:solidFill>
                  <a:srgbClr val="888888"/>
                </a:solidFill>
              </a:defRPr>
            </a:lvl3pPr>
            <a:lvl4pPr marL="1828800" lvl="3" indent="-228600" algn="l">
              <a:spcBef>
                <a:spcPts val="1000"/>
              </a:spcBef>
              <a:spcAft>
                <a:spcPts val="0"/>
              </a:spcAft>
              <a:buSzPts val="1120"/>
              <a:buNone/>
              <a:defRPr sz="1400">
                <a:solidFill>
                  <a:srgbClr val="888888"/>
                </a:solidFill>
              </a:defRPr>
            </a:lvl4pPr>
            <a:lvl5pPr marL="2286000" lvl="4" indent="-228600" algn="l">
              <a:spcBef>
                <a:spcPts val="1000"/>
              </a:spcBef>
              <a:spcAft>
                <a:spcPts val="0"/>
              </a:spcAft>
              <a:buSzPts val="1120"/>
              <a:buNone/>
              <a:defRPr sz="1400">
                <a:solidFill>
                  <a:srgbClr val="888888"/>
                </a:solidFill>
              </a:defRPr>
            </a:lvl5pPr>
            <a:lvl6pPr marL="2743200" lvl="5" indent="-228600" algn="l">
              <a:spcBef>
                <a:spcPts val="1000"/>
              </a:spcBef>
              <a:spcAft>
                <a:spcPts val="0"/>
              </a:spcAft>
              <a:buSzPts val="1120"/>
              <a:buNone/>
              <a:defRPr sz="1400">
                <a:solidFill>
                  <a:srgbClr val="888888"/>
                </a:solidFill>
              </a:defRPr>
            </a:lvl6pPr>
            <a:lvl7pPr marL="3200400" lvl="6" indent="-228600" algn="l">
              <a:spcBef>
                <a:spcPts val="1000"/>
              </a:spcBef>
              <a:spcAft>
                <a:spcPts val="0"/>
              </a:spcAft>
              <a:buSzPts val="1120"/>
              <a:buNone/>
              <a:defRPr sz="1400">
                <a:solidFill>
                  <a:srgbClr val="888888"/>
                </a:solidFill>
              </a:defRPr>
            </a:lvl7pPr>
            <a:lvl8pPr marL="3657600" lvl="7" indent="-228600" algn="l">
              <a:spcBef>
                <a:spcPts val="1000"/>
              </a:spcBef>
              <a:spcAft>
                <a:spcPts val="0"/>
              </a:spcAft>
              <a:buSzPts val="1120"/>
              <a:buNone/>
              <a:defRPr sz="1400">
                <a:solidFill>
                  <a:srgbClr val="888888"/>
                </a:solidFill>
              </a:defRPr>
            </a:lvl8pPr>
            <a:lvl9pPr marL="4114800" lvl="8" indent="-228600" algn="l">
              <a:spcBef>
                <a:spcPts val="1000"/>
              </a:spcBef>
              <a:spcAft>
                <a:spcPts val="0"/>
              </a:spcAft>
              <a:buSzPts val="1120"/>
              <a:buNone/>
              <a:defRPr sz="1400">
                <a:solidFill>
                  <a:srgbClr val="888888"/>
                </a:solidFill>
              </a:defRPr>
            </a:lvl9pPr>
          </a:lstStyle>
          <a:p>
            <a:endParaRPr/>
          </a:p>
        </p:txBody>
      </p:sp>
      <p:sp>
        <p:nvSpPr>
          <p:cNvPr id="152" name="Google Shape;152;p25"/>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3" name="Google Shape;153;p25"/>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4" name="Google Shape;154;p25"/>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
        <p:nvSpPr>
          <p:cNvPr id="155" name="Google Shape;155;p25"/>
          <p:cNvSpPr txBox="1"/>
          <p:nvPr/>
        </p:nvSpPr>
        <p:spPr>
          <a:xfrm>
            <a:off x="541870" y="790378"/>
            <a:ext cx="609600" cy="584776"/>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8000">
                <a:solidFill>
                  <a:srgbClr val="BFE471"/>
                </a:solidFill>
                <a:latin typeface="Arial"/>
                <a:ea typeface="Arial"/>
                <a:cs typeface="Arial"/>
                <a:sym typeface="Arial"/>
              </a:rPr>
              <a:t>“</a:t>
            </a:r>
            <a:endParaRPr/>
          </a:p>
        </p:txBody>
      </p:sp>
      <p:sp>
        <p:nvSpPr>
          <p:cNvPr id="156" name="Google Shape;156;p25"/>
          <p:cNvSpPr txBox="1"/>
          <p:nvPr/>
        </p:nvSpPr>
        <p:spPr>
          <a:xfrm>
            <a:off x="8893011" y="2886556"/>
            <a:ext cx="609600" cy="584776"/>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8000">
                <a:solidFill>
                  <a:srgbClr val="BFE471"/>
                </a:solidFill>
                <a:latin typeface="Arial"/>
                <a:ea typeface="Arial"/>
                <a:cs typeface="Arial"/>
                <a:sym typeface="Arial"/>
              </a:rPr>
              <a:t>”</a:t>
            </a: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rue or False">
  <p:cSld name="True or False">
    <p:spTree>
      <p:nvGrpSpPr>
        <p:cNvPr id="1" name="Shape 157"/>
        <p:cNvGrpSpPr/>
        <p:nvPr/>
      </p:nvGrpSpPr>
      <p:grpSpPr>
        <a:xfrm>
          <a:off x="0" y="0"/>
          <a:ext cx="0" cy="0"/>
          <a:chOff x="0" y="0"/>
          <a:chExt cx="0" cy="0"/>
        </a:xfrm>
      </p:grpSpPr>
      <p:sp>
        <p:nvSpPr>
          <p:cNvPr id="158" name="Google Shape;158;p26"/>
          <p:cNvSpPr txBox="1">
            <a:spLocks noGrp="1"/>
          </p:cNvSpPr>
          <p:nvPr>
            <p:ph type="title"/>
          </p:nvPr>
        </p:nvSpPr>
        <p:spPr>
          <a:xfrm>
            <a:off x="685799" y="609600"/>
            <a:ext cx="8588203" cy="3022600"/>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Clr>
                <a:schemeClr val="accent1"/>
              </a:buClr>
              <a:buSzPts val="4400"/>
              <a:buFont typeface="Trebuchet MS"/>
              <a:buNone/>
              <a:defRPr sz="4400" b="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9" name="Google Shape;159;p26"/>
          <p:cNvSpPr txBox="1">
            <a:spLocks noGrp="1"/>
          </p:cNvSpPr>
          <p:nvPr>
            <p:ph type="body" idx="1"/>
          </p:nvPr>
        </p:nvSpPr>
        <p:spPr>
          <a:xfrm>
            <a:off x="677332" y="4013200"/>
            <a:ext cx="8596669" cy="514248"/>
          </a:xfrm>
          <a:prstGeom prst="rect">
            <a:avLst/>
          </a:prstGeom>
          <a:noFill/>
          <a:ln>
            <a:noFill/>
          </a:ln>
        </p:spPr>
        <p:txBody>
          <a:bodyPr spcFirstLastPara="1" wrap="square" lIns="91425" tIns="45700" rIns="91425" bIns="45700" anchor="b" anchorCtr="0">
            <a:noAutofit/>
          </a:bodyPr>
          <a:lstStyle>
            <a:lvl1pPr marL="457200" lvl="0" indent="-228600" algn="l">
              <a:spcBef>
                <a:spcPts val="1000"/>
              </a:spcBef>
              <a:spcAft>
                <a:spcPts val="0"/>
              </a:spcAft>
              <a:buSzPts val="1920"/>
              <a:buFont typeface="Trebuchet MS"/>
              <a:buNone/>
              <a:defRPr sz="2400">
                <a:solidFill>
                  <a:schemeClr val="accent1"/>
                </a:solidFill>
              </a:defRPr>
            </a:lvl1pPr>
            <a:lvl2pPr marL="914400" lvl="1" indent="-228600" algn="l">
              <a:spcBef>
                <a:spcPts val="1000"/>
              </a:spcBef>
              <a:spcAft>
                <a:spcPts val="0"/>
              </a:spcAft>
              <a:buSzPts val="1280"/>
              <a:buFont typeface="Trebuchet MS"/>
              <a:buNone/>
              <a:defRPr/>
            </a:lvl2pPr>
            <a:lvl3pPr marL="1371600" lvl="2" indent="-228600" algn="l">
              <a:spcBef>
                <a:spcPts val="1000"/>
              </a:spcBef>
              <a:spcAft>
                <a:spcPts val="0"/>
              </a:spcAft>
              <a:buSzPts val="1120"/>
              <a:buFont typeface="Trebuchet MS"/>
              <a:buNone/>
              <a:defRPr/>
            </a:lvl3pPr>
            <a:lvl4pPr marL="1828800" lvl="3" indent="-228600" algn="l">
              <a:spcBef>
                <a:spcPts val="1000"/>
              </a:spcBef>
              <a:spcAft>
                <a:spcPts val="0"/>
              </a:spcAft>
              <a:buSzPts val="960"/>
              <a:buFont typeface="Trebuchet MS"/>
              <a:buNone/>
              <a:defRPr/>
            </a:lvl4pPr>
            <a:lvl5pPr marL="2286000" lvl="4" indent="-228600" algn="l">
              <a:spcBef>
                <a:spcPts val="1000"/>
              </a:spcBef>
              <a:spcAft>
                <a:spcPts val="0"/>
              </a:spcAft>
              <a:buSzPts val="960"/>
              <a:buFont typeface="Trebuchet MS"/>
              <a:buNone/>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160" name="Google Shape;160;p26"/>
          <p:cNvSpPr txBox="1">
            <a:spLocks noGrp="1"/>
          </p:cNvSpPr>
          <p:nvPr>
            <p:ph type="body" idx="2"/>
          </p:nvPr>
        </p:nvSpPr>
        <p:spPr>
          <a:xfrm>
            <a:off x="677335" y="4527448"/>
            <a:ext cx="8596668" cy="1513914"/>
          </a:xfrm>
          <a:prstGeom prst="rect">
            <a:avLst/>
          </a:prstGeom>
          <a:noFill/>
          <a:ln>
            <a:noFill/>
          </a:ln>
        </p:spPr>
        <p:txBody>
          <a:bodyPr spcFirstLastPara="1" wrap="square" lIns="91425" tIns="45700" rIns="91425" bIns="45700" anchor="t" anchorCtr="0">
            <a:normAutofit/>
          </a:bodyPr>
          <a:lstStyle>
            <a:lvl1pPr marL="457200" lvl="0" indent="-228600" algn="l">
              <a:spcBef>
                <a:spcPts val="1000"/>
              </a:spcBef>
              <a:spcAft>
                <a:spcPts val="0"/>
              </a:spcAft>
              <a:buSzPts val="1440"/>
              <a:buNone/>
              <a:defRPr sz="1800">
                <a:solidFill>
                  <a:srgbClr val="7F7F7F"/>
                </a:solidFill>
              </a:defRPr>
            </a:lvl1pPr>
            <a:lvl2pPr marL="914400" lvl="1" indent="-228600" algn="l">
              <a:spcBef>
                <a:spcPts val="1000"/>
              </a:spcBef>
              <a:spcAft>
                <a:spcPts val="0"/>
              </a:spcAft>
              <a:buSzPts val="1440"/>
              <a:buNone/>
              <a:defRPr sz="1800">
                <a:solidFill>
                  <a:srgbClr val="888888"/>
                </a:solidFill>
              </a:defRPr>
            </a:lvl2pPr>
            <a:lvl3pPr marL="1371600" lvl="2" indent="-228600" algn="l">
              <a:spcBef>
                <a:spcPts val="1000"/>
              </a:spcBef>
              <a:spcAft>
                <a:spcPts val="0"/>
              </a:spcAft>
              <a:buSzPts val="1280"/>
              <a:buNone/>
              <a:defRPr sz="1600">
                <a:solidFill>
                  <a:srgbClr val="888888"/>
                </a:solidFill>
              </a:defRPr>
            </a:lvl3pPr>
            <a:lvl4pPr marL="1828800" lvl="3" indent="-228600" algn="l">
              <a:spcBef>
                <a:spcPts val="1000"/>
              </a:spcBef>
              <a:spcAft>
                <a:spcPts val="0"/>
              </a:spcAft>
              <a:buSzPts val="1120"/>
              <a:buNone/>
              <a:defRPr sz="1400">
                <a:solidFill>
                  <a:srgbClr val="888888"/>
                </a:solidFill>
              </a:defRPr>
            </a:lvl4pPr>
            <a:lvl5pPr marL="2286000" lvl="4" indent="-228600" algn="l">
              <a:spcBef>
                <a:spcPts val="1000"/>
              </a:spcBef>
              <a:spcAft>
                <a:spcPts val="0"/>
              </a:spcAft>
              <a:buSzPts val="1120"/>
              <a:buNone/>
              <a:defRPr sz="1400">
                <a:solidFill>
                  <a:srgbClr val="888888"/>
                </a:solidFill>
              </a:defRPr>
            </a:lvl5pPr>
            <a:lvl6pPr marL="2743200" lvl="5" indent="-228600" algn="l">
              <a:spcBef>
                <a:spcPts val="1000"/>
              </a:spcBef>
              <a:spcAft>
                <a:spcPts val="0"/>
              </a:spcAft>
              <a:buSzPts val="1120"/>
              <a:buNone/>
              <a:defRPr sz="1400">
                <a:solidFill>
                  <a:srgbClr val="888888"/>
                </a:solidFill>
              </a:defRPr>
            </a:lvl6pPr>
            <a:lvl7pPr marL="3200400" lvl="6" indent="-228600" algn="l">
              <a:spcBef>
                <a:spcPts val="1000"/>
              </a:spcBef>
              <a:spcAft>
                <a:spcPts val="0"/>
              </a:spcAft>
              <a:buSzPts val="1120"/>
              <a:buNone/>
              <a:defRPr sz="1400">
                <a:solidFill>
                  <a:srgbClr val="888888"/>
                </a:solidFill>
              </a:defRPr>
            </a:lvl7pPr>
            <a:lvl8pPr marL="3657600" lvl="7" indent="-228600" algn="l">
              <a:spcBef>
                <a:spcPts val="1000"/>
              </a:spcBef>
              <a:spcAft>
                <a:spcPts val="0"/>
              </a:spcAft>
              <a:buSzPts val="1120"/>
              <a:buNone/>
              <a:defRPr sz="1400">
                <a:solidFill>
                  <a:srgbClr val="888888"/>
                </a:solidFill>
              </a:defRPr>
            </a:lvl8pPr>
            <a:lvl9pPr marL="4114800" lvl="8" indent="-228600" algn="l">
              <a:spcBef>
                <a:spcPts val="1000"/>
              </a:spcBef>
              <a:spcAft>
                <a:spcPts val="0"/>
              </a:spcAft>
              <a:buSzPts val="1120"/>
              <a:buNone/>
              <a:defRPr sz="1400">
                <a:solidFill>
                  <a:srgbClr val="888888"/>
                </a:solidFill>
              </a:defRPr>
            </a:lvl9pPr>
          </a:lstStyle>
          <a:p>
            <a:endParaRPr/>
          </a:p>
        </p:txBody>
      </p:sp>
      <p:sp>
        <p:nvSpPr>
          <p:cNvPr id="161" name="Google Shape;161;p26"/>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2" name="Google Shape;162;p26"/>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3" name="Google Shape;163;p26"/>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24_Custom Layout">
  <p:cSld name="24_Custom Layout">
    <p:spTree>
      <p:nvGrpSpPr>
        <p:cNvPr id="1" name="Shape 32"/>
        <p:cNvGrpSpPr/>
        <p:nvPr/>
      </p:nvGrpSpPr>
      <p:grpSpPr>
        <a:xfrm>
          <a:off x="0" y="0"/>
          <a:ext cx="0" cy="0"/>
          <a:chOff x="0" y="0"/>
          <a:chExt cx="0" cy="0"/>
        </a:xfrm>
      </p:grpSpPr>
      <p:sp>
        <p:nvSpPr>
          <p:cNvPr id="33" name="Google Shape;33;p9" title="Decorative"/>
          <p:cNvSpPr txBox="1">
            <a:spLocks noGrp="1"/>
          </p:cNvSpPr>
          <p:nvPr>
            <p:ph type="body" idx="1"/>
          </p:nvPr>
        </p:nvSpPr>
        <p:spPr>
          <a:xfrm>
            <a:off x="0" y="3206186"/>
            <a:ext cx="12192000" cy="3651813"/>
          </a:xfrm>
          <a:prstGeom prst="rect">
            <a:avLst/>
          </a:prstGeom>
          <a:solidFill>
            <a:schemeClr val="accent2"/>
          </a:solidFill>
          <a:ln>
            <a:noFill/>
          </a:ln>
        </p:spPr>
        <p:txBody>
          <a:bodyPr spcFirstLastPara="1" wrap="square" lIns="5400000" tIns="216000" rIns="1800000" bIns="45700" anchor="t" anchorCtr="0">
            <a:noAutofit/>
          </a:bodyPr>
          <a:lstStyle>
            <a:lvl1pPr marL="457200" lvl="0" indent="-228600" algn="l">
              <a:lnSpc>
                <a:spcPct val="100000"/>
              </a:lnSpc>
              <a:spcBef>
                <a:spcPts val="1000"/>
              </a:spcBef>
              <a:spcAft>
                <a:spcPts val="0"/>
              </a:spcAft>
              <a:buSzPts val="1120"/>
              <a:buNone/>
              <a:defRPr sz="1400">
                <a:solidFill>
                  <a:schemeClr val="lt1"/>
                </a:solidFill>
                <a:latin typeface="Trebuchet MS"/>
                <a:ea typeface="Trebuchet MS"/>
                <a:cs typeface="Trebuchet MS"/>
                <a:sym typeface="Trebuchet MS"/>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34" name="Google Shape;34;p9"/>
          <p:cNvSpPr txBox="1">
            <a:spLocks noGrp="1"/>
          </p:cNvSpPr>
          <p:nvPr>
            <p:ph type="title"/>
          </p:nvPr>
        </p:nvSpPr>
        <p:spPr>
          <a:xfrm>
            <a:off x="5278053" y="1775520"/>
            <a:ext cx="6435524" cy="1325563"/>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accent1"/>
              </a:buClr>
              <a:buSzPts val="3600"/>
              <a:buFont typeface="Trebuchet MS"/>
              <a:buNone/>
              <a:defRPr>
                <a:latin typeface="Trebuchet MS"/>
                <a:ea typeface="Trebuchet MS"/>
                <a:cs typeface="Trebuchet MS"/>
                <a:sym typeface="Trebuchet M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9" title="Decorative"/>
          <p:cNvSpPr>
            <a:spLocks noGrp="1"/>
          </p:cNvSpPr>
          <p:nvPr>
            <p:ph type="pic" idx="2"/>
          </p:nvPr>
        </p:nvSpPr>
        <p:spPr>
          <a:xfrm>
            <a:off x="971836" y="1"/>
            <a:ext cx="3523423" cy="3206186"/>
          </a:xfrm>
          <a:prstGeom prst="rect">
            <a:avLst/>
          </a:prstGeom>
          <a:solidFill>
            <a:srgbClr val="F2F2F2"/>
          </a:solidFill>
          <a:ln>
            <a:noFill/>
          </a:ln>
        </p:spPr>
      </p:sp>
      <p:sp>
        <p:nvSpPr>
          <p:cNvPr id="36" name="Google Shape;36;p9" title="Decorative"/>
          <p:cNvSpPr>
            <a:spLocks noGrp="1"/>
          </p:cNvSpPr>
          <p:nvPr>
            <p:ph type="pic" idx="3"/>
          </p:nvPr>
        </p:nvSpPr>
        <p:spPr>
          <a:xfrm>
            <a:off x="971836" y="3358587"/>
            <a:ext cx="3523423" cy="3206186"/>
          </a:xfrm>
          <a:prstGeom prst="rect">
            <a:avLst/>
          </a:prstGeom>
          <a:solidFill>
            <a:srgbClr val="F2F2F2"/>
          </a:solidFill>
          <a:ln>
            <a:noFill/>
          </a:ln>
        </p:spPr>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164"/>
        <p:cNvGrpSpPr/>
        <p:nvPr/>
      </p:nvGrpSpPr>
      <p:grpSpPr>
        <a:xfrm>
          <a:off x="0" y="0"/>
          <a:ext cx="0" cy="0"/>
          <a:chOff x="0" y="0"/>
          <a:chExt cx="0" cy="0"/>
        </a:xfrm>
      </p:grpSpPr>
      <p:sp>
        <p:nvSpPr>
          <p:cNvPr id="165" name="Google Shape;165;p27"/>
          <p:cNvSpPr txBox="1">
            <a:spLocks noGrp="1"/>
          </p:cNvSpPr>
          <p:nvPr>
            <p:ph type="title"/>
          </p:nvPr>
        </p:nvSpPr>
        <p:spPr>
          <a:xfrm>
            <a:off x="677334" y="609600"/>
            <a:ext cx="8596668" cy="1320800"/>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accent1"/>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6" name="Google Shape;166;p27"/>
          <p:cNvSpPr txBox="1">
            <a:spLocks noGrp="1"/>
          </p:cNvSpPr>
          <p:nvPr>
            <p:ph type="body" idx="1"/>
          </p:nvPr>
        </p:nvSpPr>
        <p:spPr>
          <a:xfrm rot="5400000">
            <a:off x="3035281" y="-197358"/>
            <a:ext cx="3880773" cy="8596668"/>
          </a:xfrm>
          <a:prstGeom prst="rect">
            <a:avLst/>
          </a:prstGeom>
          <a:noFill/>
          <a:ln>
            <a:noFill/>
          </a:ln>
        </p:spPr>
        <p:txBody>
          <a:bodyPr spcFirstLastPara="1" wrap="square" lIns="91425" tIns="45700" rIns="91425" bIns="45700" anchor="t" anchorCtr="0">
            <a:normAutofit/>
          </a:bodyPr>
          <a:lstStyle>
            <a:lvl1pPr marL="457200" lvl="0" indent="-320040" algn="l">
              <a:spcBef>
                <a:spcPts val="1000"/>
              </a:spcBef>
              <a:spcAft>
                <a:spcPts val="0"/>
              </a:spcAft>
              <a:buSzPts val="1440"/>
              <a:buChar char="►"/>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167" name="Google Shape;167;p27"/>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8" name="Google Shape;168;p27"/>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9" name="Google Shape;169;p27"/>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170"/>
        <p:cNvGrpSpPr/>
        <p:nvPr/>
      </p:nvGrpSpPr>
      <p:grpSpPr>
        <a:xfrm>
          <a:off x="0" y="0"/>
          <a:ext cx="0" cy="0"/>
          <a:chOff x="0" y="0"/>
          <a:chExt cx="0" cy="0"/>
        </a:xfrm>
      </p:grpSpPr>
      <p:sp>
        <p:nvSpPr>
          <p:cNvPr id="171" name="Google Shape;171;p28"/>
          <p:cNvSpPr txBox="1">
            <a:spLocks noGrp="1"/>
          </p:cNvSpPr>
          <p:nvPr>
            <p:ph type="title"/>
          </p:nvPr>
        </p:nvSpPr>
        <p:spPr>
          <a:xfrm rot="5400000">
            <a:off x="5994319" y="2582953"/>
            <a:ext cx="5251451" cy="1304743"/>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Clr>
                <a:schemeClr val="accent1"/>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2" name="Google Shape;172;p28"/>
          <p:cNvSpPr txBox="1">
            <a:spLocks noGrp="1"/>
          </p:cNvSpPr>
          <p:nvPr>
            <p:ph type="body" idx="1"/>
          </p:nvPr>
        </p:nvSpPr>
        <p:spPr>
          <a:xfrm rot="5400000">
            <a:off x="1581685" y="-294750"/>
            <a:ext cx="5251450" cy="7060150"/>
          </a:xfrm>
          <a:prstGeom prst="rect">
            <a:avLst/>
          </a:prstGeom>
          <a:noFill/>
          <a:ln>
            <a:noFill/>
          </a:ln>
        </p:spPr>
        <p:txBody>
          <a:bodyPr spcFirstLastPara="1" wrap="square" lIns="91425" tIns="45700" rIns="91425" bIns="45700" anchor="t" anchorCtr="0">
            <a:normAutofit/>
          </a:bodyPr>
          <a:lstStyle>
            <a:lvl1pPr marL="457200" lvl="0" indent="-320040" algn="l">
              <a:spcBef>
                <a:spcPts val="1000"/>
              </a:spcBef>
              <a:spcAft>
                <a:spcPts val="0"/>
              </a:spcAft>
              <a:buSzPts val="1440"/>
              <a:buChar char="►"/>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173" name="Google Shape;173;p28"/>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4" name="Google Shape;174;p28"/>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5" name="Google Shape;175;p28"/>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3_Title Slide with Image">
  <p:cSld name="3_Title Slide with Image">
    <p:spTree>
      <p:nvGrpSpPr>
        <p:cNvPr id="1" name="Shape 176"/>
        <p:cNvGrpSpPr/>
        <p:nvPr/>
      </p:nvGrpSpPr>
      <p:grpSpPr>
        <a:xfrm>
          <a:off x="0" y="0"/>
          <a:ext cx="0" cy="0"/>
          <a:chOff x="0" y="0"/>
          <a:chExt cx="0" cy="0"/>
        </a:xfrm>
      </p:grpSpPr>
      <p:sp>
        <p:nvSpPr>
          <p:cNvPr id="177" name="Google Shape;177;p29" title="Decorative"/>
          <p:cNvSpPr>
            <a:spLocks noGrp="1"/>
          </p:cNvSpPr>
          <p:nvPr>
            <p:ph type="pic" idx="2"/>
          </p:nvPr>
        </p:nvSpPr>
        <p:spPr>
          <a:xfrm>
            <a:off x="0" y="4288"/>
            <a:ext cx="12192000" cy="6853712"/>
          </a:xfrm>
          <a:prstGeom prst="rect">
            <a:avLst/>
          </a:prstGeom>
          <a:solidFill>
            <a:srgbClr val="F2F2F2"/>
          </a:solidFill>
          <a:ln>
            <a:noFill/>
          </a:ln>
        </p:spPr>
      </p:sp>
      <p:sp>
        <p:nvSpPr>
          <p:cNvPr id="178" name="Google Shape;178;p29"/>
          <p:cNvSpPr txBox="1">
            <a:spLocks noGrp="1"/>
          </p:cNvSpPr>
          <p:nvPr>
            <p:ph type="title"/>
          </p:nvPr>
        </p:nvSpPr>
        <p:spPr>
          <a:xfrm>
            <a:off x="838199" y="2002421"/>
            <a:ext cx="7252505" cy="891250"/>
          </a:xfrm>
          <a:prstGeom prst="rect">
            <a:avLst/>
          </a:prstGeom>
          <a:noFill/>
          <a:ln>
            <a:noFill/>
          </a:ln>
        </p:spPr>
        <p:txBody>
          <a:bodyPr spcFirstLastPara="1" wrap="square" lIns="91425" tIns="45700" rIns="91425" bIns="45700" anchor="t" anchorCtr="0">
            <a:noAutofit/>
          </a:bodyPr>
          <a:lstStyle>
            <a:lvl1pPr lvl="0" algn="l">
              <a:spcBef>
                <a:spcPts val="0"/>
              </a:spcBef>
              <a:spcAft>
                <a:spcPts val="0"/>
              </a:spcAft>
              <a:buClr>
                <a:schemeClr val="lt1"/>
              </a:buClr>
              <a:buSzPts val="5000"/>
              <a:buFont typeface="Trebuchet MS"/>
              <a:buNone/>
              <a:defRPr sz="5000" b="1">
                <a:solidFill>
                  <a:schemeClr val="lt1"/>
                </a:solidFill>
                <a:latin typeface="Trebuchet MS"/>
                <a:ea typeface="Trebuchet MS"/>
                <a:cs typeface="Trebuchet MS"/>
                <a:sym typeface="Trebuchet M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9" name="Google Shape;179;p29"/>
          <p:cNvSpPr txBox="1">
            <a:spLocks noGrp="1"/>
          </p:cNvSpPr>
          <p:nvPr>
            <p:ph type="body" idx="1"/>
          </p:nvPr>
        </p:nvSpPr>
        <p:spPr>
          <a:xfrm>
            <a:off x="838200" y="3090444"/>
            <a:ext cx="7252504" cy="338549"/>
          </a:xfrm>
          <a:prstGeom prst="rect">
            <a:avLst/>
          </a:prstGeom>
          <a:noFill/>
          <a:ln>
            <a:noFill/>
          </a:ln>
        </p:spPr>
        <p:txBody>
          <a:bodyPr spcFirstLastPara="1" wrap="square" lIns="91425" tIns="45700" rIns="91425" bIns="45700" anchor="t" anchorCtr="0">
            <a:normAutofit/>
          </a:bodyPr>
          <a:lstStyle>
            <a:lvl1pPr marL="457200" lvl="0" indent="-228600" algn="l">
              <a:spcBef>
                <a:spcPts val="1000"/>
              </a:spcBef>
              <a:spcAft>
                <a:spcPts val="0"/>
              </a:spcAft>
              <a:buSzPts val="1280"/>
              <a:buNone/>
              <a:defRPr sz="1600">
                <a:solidFill>
                  <a:schemeClr val="lt1"/>
                </a:solidFill>
                <a:latin typeface="Trebuchet MS"/>
                <a:ea typeface="Trebuchet MS"/>
                <a:cs typeface="Trebuchet MS"/>
                <a:sym typeface="Trebuchet MS"/>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cxnSp>
        <p:nvCxnSpPr>
          <p:cNvPr id="180" name="Google Shape;180;p29" title="Decorative"/>
          <p:cNvCxnSpPr/>
          <p:nvPr/>
        </p:nvCxnSpPr>
        <p:spPr>
          <a:xfrm rot="5400000" flipH="1">
            <a:off x="1918496" y="1819845"/>
            <a:ext cx="1" cy="2188805"/>
          </a:xfrm>
          <a:prstGeom prst="straightConnector1">
            <a:avLst/>
          </a:prstGeom>
          <a:noFill/>
          <a:ln w="76200" cap="flat" cmpd="sng">
            <a:solidFill>
              <a:srgbClr val="BFE471"/>
            </a:solidFill>
            <a:prstDash val="solid"/>
            <a:miter lim="400000"/>
            <a:headEnd type="none" w="sm" len="sm"/>
            <a:tailEnd type="none" w="sm" len="sm"/>
          </a:ln>
        </p:spPr>
      </p:cxn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2_Title Slide with Image">
  <p:cSld name="2_Title Slide with Image">
    <p:bg>
      <p:bgPr>
        <a:solidFill>
          <a:schemeClr val="accent1"/>
        </a:solidFill>
        <a:effectLst/>
      </p:bgPr>
    </p:bg>
    <p:spTree>
      <p:nvGrpSpPr>
        <p:cNvPr id="1" name="Shape 181"/>
        <p:cNvGrpSpPr/>
        <p:nvPr/>
      </p:nvGrpSpPr>
      <p:grpSpPr>
        <a:xfrm>
          <a:off x="0" y="0"/>
          <a:ext cx="0" cy="0"/>
          <a:chOff x="0" y="0"/>
          <a:chExt cx="0" cy="0"/>
        </a:xfrm>
      </p:grpSpPr>
      <p:sp>
        <p:nvSpPr>
          <p:cNvPr id="182" name="Google Shape;182;p30" title="Decorative"/>
          <p:cNvSpPr>
            <a:spLocks noGrp="1"/>
          </p:cNvSpPr>
          <p:nvPr>
            <p:ph type="pic" idx="2"/>
          </p:nvPr>
        </p:nvSpPr>
        <p:spPr>
          <a:xfrm>
            <a:off x="5295899" y="4288"/>
            <a:ext cx="6896100" cy="6853712"/>
          </a:xfrm>
          <a:prstGeom prst="rect">
            <a:avLst/>
          </a:prstGeom>
          <a:solidFill>
            <a:srgbClr val="F2F2F2"/>
          </a:solidFill>
          <a:ln>
            <a:noFill/>
          </a:ln>
        </p:spPr>
      </p:sp>
      <p:sp>
        <p:nvSpPr>
          <p:cNvPr id="183" name="Google Shape;183;p30"/>
          <p:cNvSpPr/>
          <p:nvPr/>
        </p:nvSpPr>
        <p:spPr>
          <a:xfrm>
            <a:off x="0" y="1539433"/>
            <a:ext cx="8866207" cy="5318567"/>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rebuchet MS"/>
              <a:ea typeface="Trebuchet MS"/>
              <a:cs typeface="Trebuchet MS"/>
              <a:sym typeface="Trebuchet MS"/>
            </a:endParaRPr>
          </a:p>
        </p:txBody>
      </p:sp>
      <p:sp>
        <p:nvSpPr>
          <p:cNvPr id="184" name="Google Shape;184;p30" title="Decorative"/>
          <p:cNvSpPr/>
          <p:nvPr/>
        </p:nvSpPr>
        <p:spPr>
          <a:xfrm>
            <a:off x="0" y="0"/>
            <a:ext cx="5295899" cy="68580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rebuchet MS"/>
              <a:ea typeface="Trebuchet MS"/>
              <a:cs typeface="Trebuchet MS"/>
              <a:sym typeface="Trebuchet MS"/>
            </a:endParaRPr>
          </a:p>
        </p:txBody>
      </p:sp>
      <p:sp>
        <p:nvSpPr>
          <p:cNvPr id="185" name="Google Shape;185;p30"/>
          <p:cNvSpPr txBox="1">
            <a:spLocks noGrp="1"/>
          </p:cNvSpPr>
          <p:nvPr>
            <p:ph type="title"/>
          </p:nvPr>
        </p:nvSpPr>
        <p:spPr>
          <a:xfrm>
            <a:off x="798690" y="2040520"/>
            <a:ext cx="4120444" cy="1818655"/>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Clr>
                <a:schemeClr val="lt1"/>
              </a:buClr>
              <a:buSzPts val="5000"/>
              <a:buFont typeface="Trebuchet MS"/>
              <a:buNone/>
              <a:defRPr sz="5000" b="1">
                <a:solidFill>
                  <a:schemeClr val="lt1"/>
                </a:solidFill>
                <a:latin typeface="Trebuchet MS"/>
                <a:ea typeface="Trebuchet MS"/>
                <a:cs typeface="Trebuchet MS"/>
                <a:sym typeface="Trebuchet M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6" name="Google Shape;186;p30"/>
          <p:cNvSpPr txBox="1">
            <a:spLocks noGrp="1"/>
          </p:cNvSpPr>
          <p:nvPr>
            <p:ph type="body" idx="1"/>
          </p:nvPr>
        </p:nvSpPr>
        <p:spPr>
          <a:xfrm>
            <a:off x="798690" y="4031658"/>
            <a:ext cx="4120443" cy="338549"/>
          </a:xfrm>
          <a:prstGeom prst="rect">
            <a:avLst/>
          </a:prstGeom>
          <a:noFill/>
          <a:ln>
            <a:noFill/>
          </a:ln>
        </p:spPr>
        <p:txBody>
          <a:bodyPr spcFirstLastPara="1" wrap="square" lIns="91425" tIns="45700" rIns="91425" bIns="45700" anchor="t" anchorCtr="0">
            <a:normAutofit/>
          </a:bodyPr>
          <a:lstStyle>
            <a:lvl1pPr marL="457200" lvl="0" indent="-228600" algn="l">
              <a:spcBef>
                <a:spcPts val="1000"/>
              </a:spcBef>
              <a:spcAft>
                <a:spcPts val="0"/>
              </a:spcAft>
              <a:buSzPts val="1280"/>
              <a:buNone/>
              <a:defRPr sz="1600">
                <a:solidFill>
                  <a:schemeClr val="lt1"/>
                </a:solidFill>
                <a:latin typeface="Trebuchet MS"/>
                <a:ea typeface="Trebuchet MS"/>
                <a:cs typeface="Trebuchet MS"/>
                <a:sym typeface="Trebuchet MS"/>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cxnSp>
        <p:nvCxnSpPr>
          <p:cNvPr id="187" name="Google Shape;187;p30" title="Decorative"/>
          <p:cNvCxnSpPr/>
          <p:nvPr/>
        </p:nvCxnSpPr>
        <p:spPr>
          <a:xfrm>
            <a:off x="1893092" y="2764774"/>
            <a:ext cx="0" cy="2188806"/>
          </a:xfrm>
          <a:prstGeom prst="straightConnector1">
            <a:avLst/>
          </a:prstGeom>
          <a:noFill/>
          <a:ln w="25400" cap="flat" cmpd="sng">
            <a:solidFill>
              <a:schemeClr val="lt1"/>
            </a:solidFill>
            <a:prstDash val="solid"/>
            <a:miter lim="400000"/>
            <a:headEnd type="none" w="sm" len="sm"/>
            <a:tailEnd type="none" w="sm" len="sm"/>
          </a:ln>
        </p:spPr>
      </p:cxn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hank you">
  <p:cSld name="thank you">
    <p:spTree>
      <p:nvGrpSpPr>
        <p:cNvPr id="1" name="Shape 188"/>
        <p:cNvGrpSpPr/>
        <p:nvPr/>
      </p:nvGrpSpPr>
      <p:grpSpPr>
        <a:xfrm>
          <a:off x="0" y="0"/>
          <a:ext cx="0" cy="0"/>
          <a:chOff x="0" y="0"/>
          <a:chExt cx="0" cy="0"/>
        </a:xfrm>
      </p:grpSpPr>
      <p:sp>
        <p:nvSpPr>
          <p:cNvPr id="189" name="Google Shape;189;p31" title="Decorative"/>
          <p:cNvSpPr>
            <a:spLocks noGrp="1"/>
          </p:cNvSpPr>
          <p:nvPr>
            <p:ph type="pic" idx="2"/>
          </p:nvPr>
        </p:nvSpPr>
        <p:spPr>
          <a:xfrm>
            <a:off x="0" y="0"/>
            <a:ext cx="12192000" cy="6853712"/>
          </a:xfrm>
          <a:prstGeom prst="rect">
            <a:avLst/>
          </a:prstGeom>
          <a:solidFill>
            <a:srgbClr val="F2F2F2"/>
          </a:solidFill>
          <a:ln>
            <a:noFill/>
          </a:ln>
        </p:spPr>
      </p:sp>
      <p:sp>
        <p:nvSpPr>
          <p:cNvPr id="190" name="Google Shape;190;p31"/>
          <p:cNvSpPr txBox="1">
            <a:spLocks noGrp="1"/>
          </p:cNvSpPr>
          <p:nvPr>
            <p:ph type="title"/>
          </p:nvPr>
        </p:nvSpPr>
        <p:spPr>
          <a:xfrm>
            <a:off x="3872090" y="2905535"/>
            <a:ext cx="4120444" cy="891250"/>
          </a:xfrm>
          <a:prstGeom prst="rect">
            <a:avLst/>
          </a:prstGeom>
          <a:noFill/>
          <a:ln>
            <a:noFill/>
          </a:ln>
        </p:spPr>
        <p:txBody>
          <a:bodyPr spcFirstLastPara="1" wrap="square" lIns="91425" tIns="45700" rIns="91425" bIns="45700" anchor="t" anchorCtr="0">
            <a:noAutofit/>
          </a:bodyPr>
          <a:lstStyle>
            <a:lvl1pPr lvl="0" algn="ctr">
              <a:spcBef>
                <a:spcPts val="0"/>
              </a:spcBef>
              <a:spcAft>
                <a:spcPts val="0"/>
              </a:spcAft>
              <a:buClr>
                <a:schemeClr val="lt1"/>
              </a:buClr>
              <a:buSzPts val="5000"/>
              <a:buFont typeface="Trebuchet MS"/>
              <a:buNone/>
              <a:defRPr sz="5000" b="1">
                <a:solidFill>
                  <a:schemeClr val="lt1"/>
                </a:solidFill>
                <a:latin typeface="Trebuchet MS"/>
                <a:ea typeface="Trebuchet MS"/>
                <a:cs typeface="Trebuchet MS"/>
                <a:sym typeface="Trebuchet M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1" name="Google Shape;191;p31"/>
          <p:cNvSpPr txBox="1">
            <a:spLocks noGrp="1"/>
          </p:cNvSpPr>
          <p:nvPr>
            <p:ph type="body" idx="1"/>
          </p:nvPr>
        </p:nvSpPr>
        <p:spPr>
          <a:xfrm>
            <a:off x="3872090" y="3993558"/>
            <a:ext cx="4120443" cy="338549"/>
          </a:xfrm>
          <a:prstGeom prst="rect">
            <a:avLst/>
          </a:prstGeom>
          <a:noFill/>
          <a:ln>
            <a:noFill/>
          </a:ln>
        </p:spPr>
        <p:txBody>
          <a:bodyPr spcFirstLastPara="1" wrap="square" lIns="91425" tIns="45700" rIns="91425" bIns="45700" anchor="t" anchorCtr="0">
            <a:normAutofit/>
          </a:bodyPr>
          <a:lstStyle>
            <a:lvl1pPr marL="457200" lvl="0" indent="-228600" algn="ctr">
              <a:spcBef>
                <a:spcPts val="1000"/>
              </a:spcBef>
              <a:spcAft>
                <a:spcPts val="0"/>
              </a:spcAft>
              <a:buSzPts val="1280"/>
              <a:buNone/>
              <a:defRPr sz="1600">
                <a:solidFill>
                  <a:schemeClr val="lt1"/>
                </a:solidFill>
                <a:latin typeface="Trebuchet MS"/>
                <a:ea typeface="Trebuchet MS"/>
                <a:cs typeface="Trebuchet MS"/>
                <a:sym typeface="Trebuchet MS"/>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cxnSp>
        <p:nvCxnSpPr>
          <p:cNvPr id="192" name="Google Shape;192;p31" title="Decorative"/>
          <p:cNvCxnSpPr/>
          <p:nvPr/>
        </p:nvCxnSpPr>
        <p:spPr>
          <a:xfrm rot="5400000" flipH="1">
            <a:off x="5932310" y="2726675"/>
            <a:ext cx="1" cy="2188805"/>
          </a:xfrm>
          <a:prstGeom prst="straightConnector1">
            <a:avLst/>
          </a:prstGeom>
          <a:noFill/>
          <a:ln w="25400" cap="flat" cmpd="sng">
            <a:solidFill>
              <a:schemeClr val="lt1"/>
            </a:solidFill>
            <a:prstDash val="solid"/>
            <a:miter lim="400000"/>
            <a:headEnd type="none" w="sm" len="sm"/>
            <a:tailEnd type="none" w="sm" len="sm"/>
          </a:ln>
        </p:spPr>
      </p:cxnSp>
      <p:sp>
        <p:nvSpPr>
          <p:cNvPr id="193" name="Google Shape;193;p31" title="Decorative"/>
          <p:cNvSpPr/>
          <p:nvPr/>
        </p:nvSpPr>
        <p:spPr>
          <a:xfrm>
            <a:off x="3872089" y="860778"/>
            <a:ext cx="4120444" cy="5136445"/>
          </a:xfrm>
          <a:prstGeom prst="rect">
            <a:avLst/>
          </a:prstGeom>
          <a:noFill/>
          <a:ln w="76200" cap="flat" cmpd="sng">
            <a:solidFill>
              <a:srgbClr val="BFE47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rebuchet MS"/>
              <a:ea typeface="Trebuchet MS"/>
              <a:cs typeface="Trebuchet MS"/>
              <a:sym typeface="Trebuchet MS"/>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1_Title Slide with Image">
  <p:cSld name="1_Title Slide with Image">
    <p:bg>
      <p:bgPr>
        <a:solidFill>
          <a:schemeClr val="accent1"/>
        </a:solidFill>
        <a:effectLst/>
      </p:bgPr>
    </p:bg>
    <p:spTree>
      <p:nvGrpSpPr>
        <p:cNvPr id="1" name="Shape 194"/>
        <p:cNvGrpSpPr/>
        <p:nvPr/>
      </p:nvGrpSpPr>
      <p:grpSpPr>
        <a:xfrm>
          <a:off x="0" y="0"/>
          <a:ext cx="0" cy="0"/>
          <a:chOff x="0" y="0"/>
          <a:chExt cx="0" cy="0"/>
        </a:xfrm>
      </p:grpSpPr>
      <p:sp>
        <p:nvSpPr>
          <p:cNvPr id="195" name="Google Shape;195;p32"/>
          <p:cNvSpPr txBox="1">
            <a:spLocks noGrp="1"/>
          </p:cNvSpPr>
          <p:nvPr>
            <p:ph type="title"/>
          </p:nvPr>
        </p:nvSpPr>
        <p:spPr>
          <a:xfrm>
            <a:off x="2565399" y="3107447"/>
            <a:ext cx="7252505" cy="891250"/>
          </a:xfrm>
          <a:prstGeom prst="rect">
            <a:avLst/>
          </a:prstGeom>
          <a:noFill/>
          <a:ln>
            <a:noFill/>
          </a:ln>
        </p:spPr>
        <p:txBody>
          <a:bodyPr spcFirstLastPara="1" wrap="square" lIns="91425" tIns="45700" rIns="91425" bIns="45700" anchor="t" anchorCtr="0">
            <a:noAutofit/>
          </a:bodyPr>
          <a:lstStyle>
            <a:lvl1pPr lvl="0" algn="ctr">
              <a:spcBef>
                <a:spcPts val="0"/>
              </a:spcBef>
              <a:spcAft>
                <a:spcPts val="0"/>
              </a:spcAft>
              <a:buClr>
                <a:schemeClr val="lt1"/>
              </a:buClr>
              <a:buSzPts val="5000"/>
              <a:buFont typeface="Trebuchet MS"/>
              <a:buNone/>
              <a:defRPr sz="5000" b="1">
                <a:solidFill>
                  <a:schemeClr val="lt1"/>
                </a:solidFill>
                <a:latin typeface="Trebuchet MS"/>
                <a:ea typeface="Trebuchet MS"/>
                <a:cs typeface="Trebuchet MS"/>
                <a:sym typeface="Trebuchet M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6" name="Google Shape;196;p32"/>
          <p:cNvSpPr txBox="1">
            <a:spLocks noGrp="1"/>
          </p:cNvSpPr>
          <p:nvPr>
            <p:ph type="body" idx="1"/>
          </p:nvPr>
        </p:nvSpPr>
        <p:spPr>
          <a:xfrm>
            <a:off x="2565400" y="4195470"/>
            <a:ext cx="7252504" cy="338549"/>
          </a:xfrm>
          <a:prstGeom prst="rect">
            <a:avLst/>
          </a:prstGeom>
          <a:noFill/>
          <a:ln>
            <a:noFill/>
          </a:ln>
        </p:spPr>
        <p:txBody>
          <a:bodyPr spcFirstLastPara="1" wrap="square" lIns="91425" tIns="45700" rIns="91425" bIns="45700" anchor="t" anchorCtr="0">
            <a:normAutofit/>
          </a:bodyPr>
          <a:lstStyle>
            <a:lvl1pPr marL="457200" lvl="0" indent="-228600" algn="ctr">
              <a:spcBef>
                <a:spcPts val="1000"/>
              </a:spcBef>
              <a:spcAft>
                <a:spcPts val="0"/>
              </a:spcAft>
              <a:buSzPts val="1280"/>
              <a:buNone/>
              <a:defRPr sz="1600">
                <a:solidFill>
                  <a:schemeClr val="lt1"/>
                </a:solidFill>
                <a:latin typeface="Trebuchet MS"/>
                <a:ea typeface="Trebuchet MS"/>
                <a:cs typeface="Trebuchet MS"/>
                <a:sym typeface="Trebuchet MS"/>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cxnSp>
        <p:nvCxnSpPr>
          <p:cNvPr id="197" name="Google Shape;197;p32" title="Decorative"/>
          <p:cNvCxnSpPr/>
          <p:nvPr/>
        </p:nvCxnSpPr>
        <p:spPr>
          <a:xfrm>
            <a:off x="6096000" y="2924870"/>
            <a:ext cx="0" cy="2188805"/>
          </a:xfrm>
          <a:prstGeom prst="straightConnector1">
            <a:avLst/>
          </a:prstGeom>
          <a:noFill/>
          <a:ln w="25400" cap="flat" cmpd="sng">
            <a:solidFill>
              <a:schemeClr val="lt1"/>
            </a:solidFill>
            <a:prstDash val="solid"/>
            <a:miter lim="400000"/>
            <a:headEnd type="none" w="sm" len="sm"/>
            <a:tailEnd type="none" w="sm" len="sm"/>
          </a:ln>
        </p:spPr>
      </p:cxnSp>
      <p:sp>
        <p:nvSpPr>
          <p:cNvPr id="198" name="Google Shape;198;p32" title="Decorative"/>
          <p:cNvSpPr/>
          <p:nvPr/>
        </p:nvSpPr>
        <p:spPr>
          <a:xfrm>
            <a:off x="1238104" y="860778"/>
            <a:ext cx="9715792" cy="5136445"/>
          </a:xfrm>
          <a:prstGeom prst="rect">
            <a:avLst/>
          </a:prstGeom>
          <a:noFill/>
          <a:ln w="76200" cap="flat" cmpd="sng">
            <a:solidFill>
              <a:srgbClr val="BFE47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rebuchet MS"/>
              <a:ea typeface="Trebuchet MS"/>
              <a:cs typeface="Trebuchet MS"/>
              <a:sym typeface="Trebuchet MS"/>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5_Title Slide with Image">
  <p:cSld name="5_Title Slide with Image">
    <p:bg>
      <p:bgPr>
        <a:solidFill>
          <a:schemeClr val="accent4"/>
        </a:solidFill>
        <a:effectLst/>
      </p:bgPr>
    </p:bg>
    <p:spTree>
      <p:nvGrpSpPr>
        <p:cNvPr id="1" name="Shape 199"/>
        <p:cNvGrpSpPr/>
        <p:nvPr/>
      </p:nvGrpSpPr>
      <p:grpSpPr>
        <a:xfrm>
          <a:off x="0" y="0"/>
          <a:ext cx="0" cy="0"/>
          <a:chOff x="0" y="0"/>
          <a:chExt cx="0" cy="0"/>
        </a:xfrm>
      </p:grpSpPr>
      <p:sp>
        <p:nvSpPr>
          <p:cNvPr id="200" name="Google Shape;200;p33"/>
          <p:cNvSpPr txBox="1">
            <a:spLocks noGrp="1"/>
          </p:cNvSpPr>
          <p:nvPr>
            <p:ph type="title"/>
          </p:nvPr>
        </p:nvSpPr>
        <p:spPr>
          <a:xfrm>
            <a:off x="2565399" y="3107447"/>
            <a:ext cx="7252505" cy="891250"/>
          </a:xfrm>
          <a:prstGeom prst="rect">
            <a:avLst/>
          </a:prstGeom>
          <a:noFill/>
          <a:ln>
            <a:noFill/>
          </a:ln>
        </p:spPr>
        <p:txBody>
          <a:bodyPr spcFirstLastPara="1" wrap="square" lIns="91425" tIns="45700" rIns="91425" bIns="45700" anchor="t" anchorCtr="0">
            <a:noAutofit/>
          </a:bodyPr>
          <a:lstStyle>
            <a:lvl1pPr lvl="0" algn="ctr">
              <a:spcBef>
                <a:spcPts val="0"/>
              </a:spcBef>
              <a:spcAft>
                <a:spcPts val="0"/>
              </a:spcAft>
              <a:buClr>
                <a:schemeClr val="lt1"/>
              </a:buClr>
              <a:buSzPts val="5000"/>
              <a:buFont typeface="Trebuchet MS"/>
              <a:buNone/>
              <a:defRPr sz="5000" b="1">
                <a:solidFill>
                  <a:schemeClr val="lt1"/>
                </a:solidFill>
                <a:latin typeface="Trebuchet MS"/>
                <a:ea typeface="Trebuchet MS"/>
                <a:cs typeface="Trebuchet MS"/>
                <a:sym typeface="Trebuchet M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1" name="Google Shape;201;p33"/>
          <p:cNvSpPr txBox="1">
            <a:spLocks noGrp="1"/>
          </p:cNvSpPr>
          <p:nvPr>
            <p:ph type="body" idx="1"/>
          </p:nvPr>
        </p:nvSpPr>
        <p:spPr>
          <a:xfrm>
            <a:off x="2565400" y="4195470"/>
            <a:ext cx="7252504" cy="338549"/>
          </a:xfrm>
          <a:prstGeom prst="rect">
            <a:avLst/>
          </a:prstGeom>
          <a:noFill/>
          <a:ln>
            <a:noFill/>
          </a:ln>
        </p:spPr>
        <p:txBody>
          <a:bodyPr spcFirstLastPara="1" wrap="square" lIns="91425" tIns="45700" rIns="91425" bIns="45700" anchor="t" anchorCtr="0">
            <a:normAutofit/>
          </a:bodyPr>
          <a:lstStyle>
            <a:lvl1pPr marL="457200" lvl="0" indent="-228600" algn="ctr">
              <a:spcBef>
                <a:spcPts val="1000"/>
              </a:spcBef>
              <a:spcAft>
                <a:spcPts val="0"/>
              </a:spcAft>
              <a:buSzPts val="1280"/>
              <a:buNone/>
              <a:defRPr sz="1600">
                <a:solidFill>
                  <a:schemeClr val="lt1"/>
                </a:solidFill>
                <a:latin typeface="Trebuchet MS"/>
                <a:ea typeface="Trebuchet MS"/>
                <a:cs typeface="Trebuchet MS"/>
                <a:sym typeface="Trebuchet MS"/>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cxnSp>
        <p:nvCxnSpPr>
          <p:cNvPr id="202" name="Google Shape;202;p33" title="Decorative"/>
          <p:cNvCxnSpPr/>
          <p:nvPr/>
        </p:nvCxnSpPr>
        <p:spPr>
          <a:xfrm>
            <a:off x="6096000" y="2924870"/>
            <a:ext cx="0" cy="2188805"/>
          </a:xfrm>
          <a:prstGeom prst="straightConnector1">
            <a:avLst/>
          </a:prstGeom>
          <a:noFill/>
          <a:ln w="25400" cap="flat" cmpd="sng">
            <a:solidFill>
              <a:schemeClr val="lt1"/>
            </a:solidFill>
            <a:prstDash val="solid"/>
            <a:miter lim="400000"/>
            <a:headEnd type="none" w="sm" len="sm"/>
            <a:tailEnd type="none" w="sm" len="sm"/>
          </a:ln>
        </p:spPr>
      </p:cxnSp>
      <p:sp>
        <p:nvSpPr>
          <p:cNvPr id="203" name="Google Shape;203;p33" title="Decorative"/>
          <p:cNvSpPr/>
          <p:nvPr/>
        </p:nvSpPr>
        <p:spPr>
          <a:xfrm>
            <a:off x="1238104" y="860778"/>
            <a:ext cx="9715792" cy="5136445"/>
          </a:xfrm>
          <a:prstGeom prst="rect">
            <a:avLst/>
          </a:prstGeom>
          <a:noFill/>
          <a:ln w="76200" cap="flat" cmpd="sng">
            <a:solidFill>
              <a:srgbClr val="B0B0B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rebuchet MS"/>
              <a:ea typeface="Trebuchet MS"/>
              <a:cs typeface="Trebuchet MS"/>
              <a:sym typeface="Trebuchet MS"/>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4_Title Slide with Image">
  <p:cSld name="4_Title Slide with Image">
    <p:bg>
      <p:bgPr>
        <a:solidFill>
          <a:schemeClr val="accent2"/>
        </a:solidFill>
        <a:effectLst/>
      </p:bgPr>
    </p:bg>
    <p:spTree>
      <p:nvGrpSpPr>
        <p:cNvPr id="1" name="Shape 204"/>
        <p:cNvGrpSpPr/>
        <p:nvPr/>
      </p:nvGrpSpPr>
      <p:grpSpPr>
        <a:xfrm>
          <a:off x="0" y="0"/>
          <a:ext cx="0" cy="0"/>
          <a:chOff x="0" y="0"/>
          <a:chExt cx="0" cy="0"/>
        </a:xfrm>
      </p:grpSpPr>
      <p:sp>
        <p:nvSpPr>
          <p:cNvPr id="205" name="Google Shape;205;p34"/>
          <p:cNvSpPr txBox="1">
            <a:spLocks noGrp="1"/>
          </p:cNvSpPr>
          <p:nvPr>
            <p:ph type="title"/>
          </p:nvPr>
        </p:nvSpPr>
        <p:spPr>
          <a:xfrm>
            <a:off x="2565399" y="3107447"/>
            <a:ext cx="7252505" cy="891250"/>
          </a:xfrm>
          <a:prstGeom prst="rect">
            <a:avLst/>
          </a:prstGeom>
          <a:noFill/>
          <a:ln>
            <a:noFill/>
          </a:ln>
        </p:spPr>
        <p:txBody>
          <a:bodyPr spcFirstLastPara="1" wrap="square" lIns="91425" tIns="45700" rIns="91425" bIns="45700" anchor="t" anchorCtr="0">
            <a:noAutofit/>
          </a:bodyPr>
          <a:lstStyle>
            <a:lvl1pPr lvl="0" algn="ctr">
              <a:spcBef>
                <a:spcPts val="0"/>
              </a:spcBef>
              <a:spcAft>
                <a:spcPts val="0"/>
              </a:spcAft>
              <a:buClr>
                <a:schemeClr val="lt1"/>
              </a:buClr>
              <a:buSzPts val="5000"/>
              <a:buFont typeface="Trebuchet MS"/>
              <a:buNone/>
              <a:defRPr sz="5000" b="1">
                <a:solidFill>
                  <a:schemeClr val="lt1"/>
                </a:solidFill>
                <a:latin typeface="Trebuchet MS"/>
                <a:ea typeface="Trebuchet MS"/>
                <a:cs typeface="Trebuchet MS"/>
                <a:sym typeface="Trebuchet M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6" name="Google Shape;206;p34"/>
          <p:cNvSpPr txBox="1">
            <a:spLocks noGrp="1"/>
          </p:cNvSpPr>
          <p:nvPr>
            <p:ph type="body" idx="1"/>
          </p:nvPr>
        </p:nvSpPr>
        <p:spPr>
          <a:xfrm>
            <a:off x="2565400" y="4195470"/>
            <a:ext cx="7252504" cy="338549"/>
          </a:xfrm>
          <a:prstGeom prst="rect">
            <a:avLst/>
          </a:prstGeom>
          <a:noFill/>
          <a:ln>
            <a:noFill/>
          </a:ln>
        </p:spPr>
        <p:txBody>
          <a:bodyPr spcFirstLastPara="1" wrap="square" lIns="91425" tIns="45700" rIns="91425" bIns="45700" anchor="t" anchorCtr="0">
            <a:normAutofit/>
          </a:bodyPr>
          <a:lstStyle>
            <a:lvl1pPr marL="457200" lvl="0" indent="-228600" algn="ctr">
              <a:spcBef>
                <a:spcPts val="1000"/>
              </a:spcBef>
              <a:spcAft>
                <a:spcPts val="0"/>
              </a:spcAft>
              <a:buSzPts val="1280"/>
              <a:buNone/>
              <a:defRPr sz="1600">
                <a:solidFill>
                  <a:schemeClr val="lt1"/>
                </a:solidFill>
                <a:latin typeface="Trebuchet MS"/>
                <a:ea typeface="Trebuchet MS"/>
                <a:cs typeface="Trebuchet MS"/>
                <a:sym typeface="Trebuchet MS"/>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cxnSp>
        <p:nvCxnSpPr>
          <p:cNvPr id="207" name="Google Shape;207;p34" title="Decorative"/>
          <p:cNvCxnSpPr/>
          <p:nvPr/>
        </p:nvCxnSpPr>
        <p:spPr>
          <a:xfrm>
            <a:off x="6096000" y="2924870"/>
            <a:ext cx="0" cy="2188805"/>
          </a:xfrm>
          <a:prstGeom prst="straightConnector1">
            <a:avLst/>
          </a:prstGeom>
          <a:noFill/>
          <a:ln w="25400" cap="flat" cmpd="sng">
            <a:solidFill>
              <a:schemeClr val="lt1"/>
            </a:solidFill>
            <a:prstDash val="solid"/>
            <a:miter lim="400000"/>
            <a:headEnd type="none" w="sm" len="sm"/>
            <a:tailEnd type="none" w="sm" len="sm"/>
          </a:ln>
        </p:spPr>
      </p:cxnSp>
      <p:sp>
        <p:nvSpPr>
          <p:cNvPr id="208" name="Google Shape;208;p34" title="Decorative"/>
          <p:cNvSpPr/>
          <p:nvPr/>
        </p:nvSpPr>
        <p:spPr>
          <a:xfrm>
            <a:off x="1238104" y="860778"/>
            <a:ext cx="9715792" cy="5136445"/>
          </a:xfrm>
          <a:prstGeom prst="rect">
            <a:avLst/>
          </a:prstGeom>
          <a:noFill/>
          <a:ln w="76200" cap="flat" cmpd="sng">
            <a:solidFill>
              <a:srgbClr val="78D738"/>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rebuchet MS"/>
              <a:ea typeface="Trebuchet MS"/>
              <a:cs typeface="Trebuchet MS"/>
              <a:sym typeface="Trebuchet MS"/>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Slide Divider with Image">
  <p:cSld name="Slide Divider with Image">
    <p:bg>
      <p:bgPr>
        <a:solidFill>
          <a:schemeClr val="accent1"/>
        </a:solidFill>
        <a:effectLst/>
      </p:bgPr>
    </p:bg>
    <p:spTree>
      <p:nvGrpSpPr>
        <p:cNvPr id="1" name="Shape 209"/>
        <p:cNvGrpSpPr/>
        <p:nvPr/>
      </p:nvGrpSpPr>
      <p:grpSpPr>
        <a:xfrm>
          <a:off x="0" y="0"/>
          <a:ext cx="0" cy="0"/>
          <a:chOff x="0" y="0"/>
          <a:chExt cx="0" cy="0"/>
        </a:xfrm>
      </p:grpSpPr>
      <p:sp>
        <p:nvSpPr>
          <p:cNvPr id="210" name="Google Shape;210;p35" title="Decorative"/>
          <p:cNvSpPr>
            <a:spLocks noGrp="1"/>
          </p:cNvSpPr>
          <p:nvPr>
            <p:ph type="pic" idx="2"/>
          </p:nvPr>
        </p:nvSpPr>
        <p:spPr>
          <a:xfrm>
            <a:off x="0" y="0"/>
            <a:ext cx="12192000" cy="6853712"/>
          </a:xfrm>
          <a:prstGeom prst="rect">
            <a:avLst/>
          </a:prstGeom>
          <a:solidFill>
            <a:srgbClr val="F2F2F2"/>
          </a:solidFill>
          <a:ln>
            <a:noFill/>
          </a:ln>
        </p:spPr>
      </p:sp>
      <p:sp>
        <p:nvSpPr>
          <p:cNvPr id="211" name="Google Shape;211;p35"/>
          <p:cNvSpPr txBox="1">
            <a:spLocks noGrp="1"/>
          </p:cNvSpPr>
          <p:nvPr>
            <p:ph type="title"/>
          </p:nvPr>
        </p:nvSpPr>
        <p:spPr>
          <a:xfrm>
            <a:off x="838199" y="3673179"/>
            <a:ext cx="6826342" cy="2188805"/>
          </a:xfrm>
          <a:prstGeom prst="rect">
            <a:avLst/>
          </a:prstGeom>
          <a:noFill/>
          <a:ln>
            <a:noFill/>
          </a:ln>
        </p:spPr>
        <p:txBody>
          <a:bodyPr spcFirstLastPara="1" wrap="square" lIns="91425" tIns="45700" rIns="457200" bIns="45700" anchor="ctr" anchorCtr="0">
            <a:noAutofit/>
          </a:bodyPr>
          <a:lstStyle>
            <a:lvl1pPr lvl="0" algn="r">
              <a:spcBef>
                <a:spcPts val="0"/>
              </a:spcBef>
              <a:spcAft>
                <a:spcPts val="0"/>
              </a:spcAft>
              <a:buClr>
                <a:schemeClr val="lt1"/>
              </a:buClr>
              <a:buSzPts val="5000"/>
              <a:buFont typeface="Trebuchet MS"/>
              <a:buNone/>
              <a:defRPr sz="5000" b="1">
                <a:solidFill>
                  <a:schemeClr val="lt1"/>
                </a:solidFill>
                <a:latin typeface="Trebuchet MS"/>
                <a:ea typeface="Trebuchet MS"/>
                <a:cs typeface="Trebuchet MS"/>
                <a:sym typeface="Trebuchet M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12" name="Google Shape;212;p35" title="Decorative"/>
          <p:cNvSpPr txBox="1">
            <a:spLocks noGrp="1"/>
          </p:cNvSpPr>
          <p:nvPr>
            <p:ph type="body" idx="1"/>
          </p:nvPr>
        </p:nvSpPr>
        <p:spPr>
          <a:xfrm>
            <a:off x="7664542" y="3665204"/>
            <a:ext cx="4527458" cy="2196780"/>
          </a:xfrm>
          <a:prstGeom prst="rect">
            <a:avLst/>
          </a:prstGeom>
          <a:solidFill>
            <a:schemeClr val="accent1"/>
          </a:solidFill>
          <a:ln>
            <a:noFill/>
          </a:ln>
        </p:spPr>
        <p:txBody>
          <a:bodyPr spcFirstLastPara="1" wrap="square" lIns="274300" tIns="182875" rIns="182875" bIns="182875" anchor="ctr" anchorCtr="0">
            <a:normAutofit/>
          </a:bodyPr>
          <a:lstStyle>
            <a:lvl1pPr marL="457200" lvl="0" indent="-228600" algn="l">
              <a:spcBef>
                <a:spcPts val="1000"/>
              </a:spcBef>
              <a:spcAft>
                <a:spcPts val="0"/>
              </a:spcAft>
              <a:buSzPts val="1280"/>
              <a:buNone/>
              <a:defRPr sz="1600">
                <a:solidFill>
                  <a:schemeClr val="lt1"/>
                </a:solidFill>
                <a:latin typeface="Trebuchet MS"/>
                <a:ea typeface="Trebuchet MS"/>
                <a:cs typeface="Trebuchet MS"/>
                <a:sym typeface="Trebuchet MS"/>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cxnSp>
        <p:nvCxnSpPr>
          <p:cNvPr id="213" name="Google Shape;213;p35" title="Decorative"/>
          <p:cNvCxnSpPr/>
          <p:nvPr/>
        </p:nvCxnSpPr>
        <p:spPr>
          <a:xfrm rot="10800000" flipH="1">
            <a:off x="7664541" y="3673179"/>
            <a:ext cx="1" cy="2188805"/>
          </a:xfrm>
          <a:prstGeom prst="straightConnector1">
            <a:avLst/>
          </a:prstGeom>
          <a:noFill/>
          <a:ln w="76200" cap="flat" cmpd="sng">
            <a:solidFill>
              <a:srgbClr val="BFE471"/>
            </a:solidFill>
            <a:prstDash val="solid"/>
            <a:miter lim="400000"/>
            <a:headEnd type="none" w="sm" len="sm"/>
            <a:tailEnd type="none" w="sm" len="sm"/>
          </a:ln>
        </p:spPr>
      </p:cxn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2_Slide Divider with Image">
  <p:cSld name="2_Slide Divider with Image">
    <p:bg>
      <p:bgPr>
        <a:solidFill>
          <a:schemeClr val="accent1"/>
        </a:solidFill>
        <a:effectLst/>
      </p:bgPr>
    </p:bg>
    <p:spTree>
      <p:nvGrpSpPr>
        <p:cNvPr id="1" name="Shape 214"/>
        <p:cNvGrpSpPr/>
        <p:nvPr/>
      </p:nvGrpSpPr>
      <p:grpSpPr>
        <a:xfrm>
          <a:off x="0" y="0"/>
          <a:ext cx="0" cy="0"/>
          <a:chOff x="0" y="0"/>
          <a:chExt cx="0" cy="0"/>
        </a:xfrm>
      </p:grpSpPr>
      <p:sp>
        <p:nvSpPr>
          <p:cNvPr id="215" name="Google Shape;215;p36" title="Decorative"/>
          <p:cNvSpPr>
            <a:spLocks noGrp="1"/>
          </p:cNvSpPr>
          <p:nvPr>
            <p:ph type="pic" idx="2"/>
          </p:nvPr>
        </p:nvSpPr>
        <p:spPr>
          <a:xfrm>
            <a:off x="0" y="0"/>
            <a:ext cx="12192000" cy="6853712"/>
          </a:xfrm>
          <a:prstGeom prst="rect">
            <a:avLst/>
          </a:prstGeom>
          <a:solidFill>
            <a:srgbClr val="F2F2F2"/>
          </a:solidFill>
          <a:ln>
            <a:noFill/>
          </a:ln>
        </p:spPr>
      </p:sp>
      <p:sp>
        <p:nvSpPr>
          <p:cNvPr id="216" name="Google Shape;216;p36"/>
          <p:cNvSpPr txBox="1">
            <a:spLocks noGrp="1"/>
          </p:cNvSpPr>
          <p:nvPr>
            <p:ph type="title"/>
          </p:nvPr>
        </p:nvSpPr>
        <p:spPr>
          <a:xfrm>
            <a:off x="838199" y="3673179"/>
            <a:ext cx="6826342" cy="2188805"/>
          </a:xfrm>
          <a:prstGeom prst="rect">
            <a:avLst/>
          </a:prstGeom>
          <a:noFill/>
          <a:ln>
            <a:noFill/>
          </a:ln>
        </p:spPr>
        <p:txBody>
          <a:bodyPr spcFirstLastPara="1" wrap="square" lIns="91425" tIns="45700" rIns="457200" bIns="45700" anchor="ctr" anchorCtr="0">
            <a:noAutofit/>
          </a:bodyPr>
          <a:lstStyle>
            <a:lvl1pPr lvl="0" algn="r">
              <a:spcBef>
                <a:spcPts val="0"/>
              </a:spcBef>
              <a:spcAft>
                <a:spcPts val="0"/>
              </a:spcAft>
              <a:buClr>
                <a:schemeClr val="lt1"/>
              </a:buClr>
              <a:buSzPts val="5000"/>
              <a:buFont typeface="Trebuchet MS"/>
              <a:buNone/>
              <a:defRPr sz="5000" b="1">
                <a:solidFill>
                  <a:schemeClr val="lt1"/>
                </a:solidFill>
                <a:latin typeface="Trebuchet MS"/>
                <a:ea typeface="Trebuchet MS"/>
                <a:cs typeface="Trebuchet MS"/>
                <a:sym typeface="Trebuchet M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17" name="Google Shape;217;p36" title="Decorative"/>
          <p:cNvSpPr txBox="1">
            <a:spLocks noGrp="1"/>
          </p:cNvSpPr>
          <p:nvPr>
            <p:ph type="body" idx="1"/>
          </p:nvPr>
        </p:nvSpPr>
        <p:spPr>
          <a:xfrm>
            <a:off x="7664542" y="3665204"/>
            <a:ext cx="4527458" cy="2196780"/>
          </a:xfrm>
          <a:prstGeom prst="rect">
            <a:avLst/>
          </a:prstGeom>
          <a:solidFill>
            <a:schemeClr val="accent2"/>
          </a:solidFill>
          <a:ln>
            <a:noFill/>
          </a:ln>
        </p:spPr>
        <p:txBody>
          <a:bodyPr spcFirstLastPara="1" wrap="square" lIns="274300" tIns="182875" rIns="182875" bIns="182875" anchor="ctr" anchorCtr="0">
            <a:normAutofit/>
          </a:bodyPr>
          <a:lstStyle>
            <a:lvl1pPr marL="457200" lvl="0" indent="-228600" algn="l">
              <a:spcBef>
                <a:spcPts val="1000"/>
              </a:spcBef>
              <a:spcAft>
                <a:spcPts val="0"/>
              </a:spcAft>
              <a:buSzPts val="1280"/>
              <a:buNone/>
              <a:defRPr sz="1600">
                <a:solidFill>
                  <a:schemeClr val="lt1"/>
                </a:solidFill>
                <a:latin typeface="Trebuchet MS"/>
                <a:ea typeface="Trebuchet MS"/>
                <a:cs typeface="Trebuchet MS"/>
                <a:sym typeface="Trebuchet MS"/>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cxnSp>
        <p:nvCxnSpPr>
          <p:cNvPr id="218" name="Google Shape;218;p36" title="Decorative"/>
          <p:cNvCxnSpPr/>
          <p:nvPr/>
        </p:nvCxnSpPr>
        <p:spPr>
          <a:xfrm rot="10800000" flipH="1">
            <a:off x="7664541" y="3673179"/>
            <a:ext cx="1" cy="2188805"/>
          </a:xfrm>
          <a:prstGeom prst="straightConnector1">
            <a:avLst/>
          </a:prstGeom>
          <a:noFill/>
          <a:ln w="76200" cap="flat" cmpd="sng">
            <a:solidFill>
              <a:srgbClr val="78D738"/>
            </a:solidFill>
            <a:prstDash val="solid"/>
            <a:miter lim="400000"/>
            <a:headEnd type="none" w="sm" len="sm"/>
            <a:tailEnd type="none" w="sm" len="sm"/>
          </a:ln>
        </p:spPr>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3_Image and Content">
  <p:cSld name="3_Image and Content">
    <p:spTree>
      <p:nvGrpSpPr>
        <p:cNvPr id="1" name="Shape 37"/>
        <p:cNvGrpSpPr/>
        <p:nvPr/>
      </p:nvGrpSpPr>
      <p:grpSpPr>
        <a:xfrm>
          <a:off x="0" y="0"/>
          <a:ext cx="0" cy="0"/>
          <a:chOff x="0" y="0"/>
          <a:chExt cx="0" cy="0"/>
        </a:xfrm>
      </p:grpSpPr>
      <p:sp>
        <p:nvSpPr>
          <p:cNvPr id="38" name="Google Shape;38;p10" title="Decorative"/>
          <p:cNvSpPr/>
          <p:nvPr/>
        </p:nvSpPr>
        <p:spPr>
          <a:xfrm>
            <a:off x="0" y="0"/>
            <a:ext cx="6057900" cy="6857995"/>
          </a:xfrm>
          <a:prstGeom prst="rect">
            <a:avLst/>
          </a:prstGeom>
          <a:solidFill>
            <a:schemeClr val="accent2"/>
          </a:solidFill>
          <a:ln>
            <a:noFill/>
          </a:ln>
        </p:spPr>
        <p:txBody>
          <a:bodyPr spcFirstLastPara="1" wrap="square" lIns="1296000" tIns="45700" rIns="432000" bIns="45700" anchor="ctr" anchorCtr="0">
            <a:normAutofit/>
          </a:bodyPr>
          <a:lstStyle/>
          <a:p>
            <a:pPr marL="0" marR="0" lvl="0" indent="0" algn="l" rtl="0">
              <a:lnSpc>
                <a:spcPct val="100000"/>
              </a:lnSpc>
              <a:spcBef>
                <a:spcPts val="0"/>
              </a:spcBef>
              <a:spcAft>
                <a:spcPts val="0"/>
              </a:spcAft>
              <a:buClr>
                <a:schemeClr val="dk1"/>
              </a:buClr>
              <a:buSzPts val="1400"/>
              <a:buFont typeface="Trebuchet MS"/>
              <a:buNone/>
            </a:pPr>
            <a:endParaRPr sz="1400" b="0" i="0" u="none" strike="noStrike" cap="none">
              <a:solidFill>
                <a:schemeClr val="dk2"/>
              </a:solidFill>
              <a:latin typeface="Arial"/>
              <a:ea typeface="Arial"/>
              <a:cs typeface="Arial"/>
              <a:sym typeface="Arial"/>
            </a:endParaRPr>
          </a:p>
        </p:txBody>
      </p:sp>
      <p:sp>
        <p:nvSpPr>
          <p:cNvPr id="39" name="Google Shape;39;p10"/>
          <p:cNvSpPr txBox="1">
            <a:spLocks noGrp="1"/>
          </p:cNvSpPr>
          <p:nvPr>
            <p:ph type="body" idx="1"/>
          </p:nvPr>
        </p:nvSpPr>
        <p:spPr>
          <a:xfrm>
            <a:off x="7718323" y="1074809"/>
            <a:ext cx="3977648" cy="731694"/>
          </a:xfrm>
          <a:prstGeom prst="rect">
            <a:avLst/>
          </a:prstGeom>
          <a:noFill/>
          <a:ln>
            <a:noFill/>
          </a:ln>
        </p:spPr>
        <p:txBody>
          <a:bodyPr spcFirstLastPara="1" wrap="square" lIns="91425" tIns="45700" rIns="91425" bIns="45700" anchor="ctr" anchorCtr="0">
            <a:normAutofit/>
          </a:bodyPr>
          <a:lstStyle>
            <a:lvl1pPr marL="457200" lvl="0" indent="-228600" algn="l">
              <a:spcBef>
                <a:spcPts val="1000"/>
              </a:spcBef>
              <a:spcAft>
                <a:spcPts val="0"/>
              </a:spcAft>
              <a:buSzPts val="1120"/>
              <a:buNone/>
              <a:defRPr sz="1400"/>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40" name="Google Shape;40;p10"/>
          <p:cNvSpPr txBox="1">
            <a:spLocks noGrp="1"/>
          </p:cNvSpPr>
          <p:nvPr>
            <p:ph type="body" idx="2"/>
          </p:nvPr>
        </p:nvSpPr>
        <p:spPr>
          <a:xfrm>
            <a:off x="7718323" y="2365537"/>
            <a:ext cx="3977648" cy="731694"/>
          </a:xfrm>
          <a:prstGeom prst="rect">
            <a:avLst/>
          </a:prstGeom>
          <a:noFill/>
          <a:ln>
            <a:noFill/>
          </a:ln>
        </p:spPr>
        <p:txBody>
          <a:bodyPr spcFirstLastPara="1" wrap="square" lIns="91425" tIns="45700" rIns="91425" bIns="45700" anchor="ctr" anchorCtr="0">
            <a:normAutofit/>
          </a:bodyPr>
          <a:lstStyle>
            <a:lvl1pPr marL="457200" lvl="0" indent="-228600" algn="l">
              <a:spcBef>
                <a:spcPts val="1000"/>
              </a:spcBef>
              <a:spcAft>
                <a:spcPts val="0"/>
              </a:spcAft>
              <a:buSzPts val="1120"/>
              <a:buNone/>
              <a:defRPr sz="1400"/>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41" name="Google Shape;41;p10"/>
          <p:cNvSpPr txBox="1">
            <a:spLocks noGrp="1"/>
          </p:cNvSpPr>
          <p:nvPr>
            <p:ph type="body" idx="3"/>
          </p:nvPr>
        </p:nvSpPr>
        <p:spPr>
          <a:xfrm>
            <a:off x="7718323" y="3656265"/>
            <a:ext cx="3977648" cy="731694"/>
          </a:xfrm>
          <a:prstGeom prst="rect">
            <a:avLst/>
          </a:prstGeom>
          <a:noFill/>
          <a:ln>
            <a:noFill/>
          </a:ln>
        </p:spPr>
        <p:txBody>
          <a:bodyPr spcFirstLastPara="1" wrap="square" lIns="91425" tIns="45700" rIns="91425" bIns="45700" anchor="ctr" anchorCtr="0">
            <a:normAutofit/>
          </a:bodyPr>
          <a:lstStyle>
            <a:lvl1pPr marL="457200" lvl="0" indent="-228600" algn="l">
              <a:spcBef>
                <a:spcPts val="1000"/>
              </a:spcBef>
              <a:spcAft>
                <a:spcPts val="0"/>
              </a:spcAft>
              <a:buSzPts val="1120"/>
              <a:buNone/>
              <a:defRPr sz="1400"/>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42" name="Google Shape;42;p10"/>
          <p:cNvSpPr txBox="1">
            <a:spLocks noGrp="1"/>
          </p:cNvSpPr>
          <p:nvPr>
            <p:ph type="body" idx="4"/>
          </p:nvPr>
        </p:nvSpPr>
        <p:spPr>
          <a:xfrm>
            <a:off x="7718323" y="4946994"/>
            <a:ext cx="3977648" cy="731694"/>
          </a:xfrm>
          <a:prstGeom prst="rect">
            <a:avLst/>
          </a:prstGeom>
          <a:noFill/>
          <a:ln>
            <a:noFill/>
          </a:ln>
        </p:spPr>
        <p:txBody>
          <a:bodyPr spcFirstLastPara="1" wrap="square" lIns="91425" tIns="45700" rIns="91425" bIns="45700" anchor="ctr" anchorCtr="0">
            <a:normAutofit/>
          </a:bodyPr>
          <a:lstStyle>
            <a:lvl1pPr marL="457200" lvl="0" indent="-228600" algn="l">
              <a:spcBef>
                <a:spcPts val="1000"/>
              </a:spcBef>
              <a:spcAft>
                <a:spcPts val="0"/>
              </a:spcAft>
              <a:buSzPts val="1120"/>
              <a:buNone/>
              <a:defRPr sz="1400"/>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43" name="Google Shape;43;p10" title="Decorative"/>
          <p:cNvSpPr>
            <a:spLocks noGrp="1"/>
          </p:cNvSpPr>
          <p:nvPr>
            <p:ph type="pic" idx="5"/>
          </p:nvPr>
        </p:nvSpPr>
        <p:spPr>
          <a:xfrm>
            <a:off x="6749917" y="1002146"/>
            <a:ext cx="885235" cy="885235"/>
          </a:xfrm>
          <a:prstGeom prst="ellipse">
            <a:avLst/>
          </a:prstGeom>
          <a:solidFill>
            <a:schemeClr val="lt1"/>
          </a:solidFill>
          <a:ln>
            <a:noFill/>
          </a:ln>
        </p:spPr>
      </p:sp>
      <p:sp>
        <p:nvSpPr>
          <p:cNvPr id="44" name="Google Shape;44;p10" title="Decorative"/>
          <p:cNvSpPr>
            <a:spLocks noGrp="1"/>
          </p:cNvSpPr>
          <p:nvPr>
            <p:ph type="pic" idx="6"/>
          </p:nvPr>
        </p:nvSpPr>
        <p:spPr>
          <a:xfrm>
            <a:off x="6749917" y="2291505"/>
            <a:ext cx="885235" cy="885235"/>
          </a:xfrm>
          <a:prstGeom prst="ellipse">
            <a:avLst/>
          </a:prstGeom>
          <a:solidFill>
            <a:schemeClr val="lt1"/>
          </a:solidFill>
          <a:ln>
            <a:noFill/>
          </a:ln>
        </p:spPr>
      </p:sp>
      <p:sp>
        <p:nvSpPr>
          <p:cNvPr id="45" name="Google Shape;45;p10" title="Decorative"/>
          <p:cNvSpPr>
            <a:spLocks noGrp="1"/>
          </p:cNvSpPr>
          <p:nvPr>
            <p:ph type="pic" idx="7"/>
          </p:nvPr>
        </p:nvSpPr>
        <p:spPr>
          <a:xfrm>
            <a:off x="6749917" y="3580864"/>
            <a:ext cx="885235" cy="885235"/>
          </a:xfrm>
          <a:prstGeom prst="ellipse">
            <a:avLst/>
          </a:prstGeom>
          <a:solidFill>
            <a:schemeClr val="lt1"/>
          </a:solidFill>
          <a:ln>
            <a:noFill/>
          </a:ln>
        </p:spPr>
      </p:sp>
      <p:sp>
        <p:nvSpPr>
          <p:cNvPr id="46" name="Google Shape;46;p10" title="Decorative"/>
          <p:cNvSpPr>
            <a:spLocks noGrp="1"/>
          </p:cNvSpPr>
          <p:nvPr>
            <p:ph type="pic" idx="8"/>
          </p:nvPr>
        </p:nvSpPr>
        <p:spPr>
          <a:xfrm>
            <a:off x="6749917" y="4870223"/>
            <a:ext cx="885235" cy="885235"/>
          </a:xfrm>
          <a:prstGeom prst="ellipse">
            <a:avLst/>
          </a:prstGeom>
          <a:solidFill>
            <a:schemeClr val="lt1"/>
          </a:solidFill>
          <a:ln>
            <a:noFill/>
          </a:ln>
        </p:spPr>
      </p:sp>
      <p:sp>
        <p:nvSpPr>
          <p:cNvPr id="47" name="Google Shape;47;p10"/>
          <p:cNvSpPr txBox="1">
            <a:spLocks noGrp="1"/>
          </p:cNvSpPr>
          <p:nvPr>
            <p:ph type="title"/>
          </p:nvPr>
        </p:nvSpPr>
        <p:spPr>
          <a:xfrm>
            <a:off x="841057" y="1100290"/>
            <a:ext cx="4008437" cy="1395208"/>
          </a:xfrm>
          <a:prstGeom prst="rect">
            <a:avLst/>
          </a:prstGeom>
          <a:noFill/>
          <a:ln>
            <a:noFill/>
          </a:ln>
        </p:spPr>
        <p:txBody>
          <a:bodyPr spcFirstLastPara="1" wrap="square" lIns="0" tIns="45700" rIns="91425" bIns="45700" anchor="b" anchorCtr="0">
            <a:normAutofit/>
          </a:bodyPr>
          <a:lstStyle>
            <a:lvl1pPr lvl="0" algn="l">
              <a:spcBef>
                <a:spcPts val="0"/>
              </a:spcBef>
              <a:spcAft>
                <a:spcPts val="0"/>
              </a:spcAft>
              <a:buClr>
                <a:schemeClr val="lt1"/>
              </a:buClr>
              <a:buSzPts val="3600"/>
              <a:buFont typeface="Trebuchet MS"/>
              <a:buNone/>
              <a:defRPr b="1">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10"/>
          <p:cNvSpPr txBox="1">
            <a:spLocks noGrp="1"/>
          </p:cNvSpPr>
          <p:nvPr>
            <p:ph type="body" idx="9"/>
          </p:nvPr>
        </p:nvSpPr>
        <p:spPr>
          <a:xfrm>
            <a:off x="841058" y="2561159"/>
            <a:ext cx="4008437" cy="602887"/>
          </a:xfrm>
          <a:prstGeom prst="rect">
            <a:avLst/>
          </a:prstGeom>
          <a:noFill/>
          <a:ln>
            <a:noFill/>
          </a:ln>
        </p:spPr>
        <p:txBody>
          <a:bodyPr spcFirstLastPara="1" wrap="square" lIns="0" tIns="45700" rIns="91425" bIns="45700" anchor="t" anchorCtr="0">
            <a:normAutofit/>
          </a:bodyPr>
          <a:lstStyle>
            <a:lvl1pPr marL="457200" lvl="0" indent="-228600" algn="l">
              <a:spcBef>
                <a:spcPts val="1000"/>
              </a:spcBef>
              <a:spcAft>
                <a:spcPts val="0"/>
              </a:spcAft>
              <a:buSzPts val="1120"/>
              <a:buNone/>
              <a:defRPr sz="1400">
                <a:solidFill>
                  <a:schemeClr val="lt1"/>
                </a:solidFill>
                <a:latin typeface="Trebuchet MS"/>
                <a:ea typeface="Trebuchet MS"/>
                <a:cs typeface="Trebuchet MS"/>
                <a:sym typeface="Trebuchet MS"/>
              </a:defRPr>
            </a:lvl1pPr>
            <a:lvl2pPr marL="914400" lvl="1" indent="-284480" algn="l">
              <a:spcBef>
                <a:spcPts val="1000"/>
              </a:spcBef>
              <a:spcAft>
                <a:spcPts val="0"/>
              </a:spcAft>
              <a:buSzPts val="880"/>
              <a:buChar char="►"/>
              <a:defRPr sz="1100">
                <a:solidFill>
                  <a:schemeClr val="dk2"/>
                </a:solidFill>
              </a:defRPr>
            </a:lvl2pPr>
            <a:lvl3pPr marL="1371600" lvl="2" indent="-281939" algn="l">
              <a:spcBef>
                <a:spcPts val="1000"/>
              </a:spcBef>
              <a:spcAft>
                <a:spcPts val="0"/>
              </a:spcAft>
              <a:buSzPts val="840"/>
              <a:buChar char="►"/>
              <a:defRPr sz="1050">
                <a:solidFill>
                  <a:schemeClr val="dk2"/>
                </a:solidFill>
              </a:defRPr>
            </a:lvl3pPr>
            <a:lvl4pPr marL="1828800" lvl="3" indent="-279400" algn="l">
              <a:spcBef>
                <a:spcPts val="1000"/>
              </a:spcBef>
              <a:spcAft>
                <a:spcPts val="0"/>
              </a:spcAft>
              <a:buSzPts val="800"/>
              <a:buChar char="►"/>
              <a:defRPr sz="1000">
                <a:solidFill>
                  <a:schemeClr val="dk2"/>
                </a:solidFill>
              </a:defRPr>
            </a:lvl4pPr>
            <a:lvl5pPr marL="2286000" lvl="4" indent="-279400" algn="l">
              <a:spcBef>
                <a:spcPts val="1000"/>
              </a:spcBef>
              <a:spcAft>
                <a:spcPts val="0"/>
              </a:spcAft>
              <a:buSzPts val="800"/>
              <a:buChar char="►"/>
              <a:defRPr sz="1000">
                <a:solidFill>
                  <a:schemeClr val="dk2"/>
                </a:solidFill>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49" name="Google Shape;49;p10"/>
          <p:cNvSpPr txBox="1">
            <a:spLocks noGrp="1"/>
          </p:cNvSpPr>
          <p:nvPr>
            <p:ph type="body" idx="13"/>
          </p:nvPr>
        </p:nvSpPr>
        <p:spPr>
          <a:xfrm>
            <a:off x="838200" y="3498661"/>
            <a:ext cx="4008438" cy="2560899"/>
          </a:xfrm>
          <a:prstGeom prst="rect">
            <a:avLst/>
          </a:prstGeom>
          <a:noFill/>
          <a:ln>
            <a:noFill/>
          </a:ln>
        </p:spPr>
        <p:txBody>
          <a:bodyPr spcFirstLastPara="1" wrap="square" lIns="0" tIns="45700" rIns="91425" bIns="45700" anchor="t" anchorCtr="0">
            <a:noAutofit/>
          </a:bodyPr>
          <a:lstStyle>
            <a:lvl1pPr marL="457200" lvl="0" indent="-228600" algn="l">
              <a:lnSpc>
                <a:spcPct val="100000"/>
              </a:lnSpc>
              <a:spcBef>
                <a:spcPts val="1000"/>
              </a:spcBef>
              <a:spcAft>
                <a:spcPts val="0"/>
              </a:spcAft>
              <a:buSzPts val="1120"/>
              <a:buNone/>
              <a:defRPr sz="1400">
                <a:solidFill>
                  <a:schemeClr val="lt1"/>
                </a:solidFill>
                <a:latin typeface="Trebuchet MS"/>
                <a:ea typeface="Trebuchet MS"/>
                <a:cs typeface="Trebuchet MS"/>
                <a:sym typeface="Trebuchet MS"/>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cxnSp>
        <p:nvCxnSpPr>
          <p:cNvPr id="50" name="Google Shape;50;p10" title="Decorative"/>
          <p:cNvCxnSpPr/>
          <p:nvPr/>
        </p:nvCxnSpPr>
        <p:spPr>
          <a:xfrm>
            <a:off x="1918496" y="2124643"/>
            <a:ext cx="0" cy="2188806"/>
          </a:xfrm>
          <a:prstGeom prst="straightConnector1">
            <a:avLst/>
          </a:prstGeom>
          <a:noFill/>
          <a:ln w="76200" cap="flat" cmpd="sng">
            <a:solidFill>
              <a:srgbClr val="A5E47A"/>
            </a:solidFill>
            <a:prstDash val="solid"/>
            <a:miter lim="400000"/>
            <a:headEnd type="none" w="sm" len="sm"/>
            <a:tailEnd type="none" w="sm" len="sm"/>
          </a:ln>
        </p:spPr>
      </p:cxnSp>
    </p:spTree>
  </p:cSld>
  <p:clrMapOvr>
    <a:masterClrMapping/>
  </p:clrMapOvr>
  <p:extLst>
    <p:ext uri="{DCECCB84-F9BA-43D5-87BE-67443E8EF086}">
      <p15:sldGuideLst xmlns:p15="http://schemas.microsoft.com/office/powerpoint/2012/main">
        <p15:guide id="1" orient="horz" pos="2160">
          <p15:clr>
            <a:srgbClr val="FBAE40"/>
          </p15:clr>
        </p15:guide>
        <p15:guide id="2" pos="5382">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1_Slide Divider with Image">
  <p:cSld name="1_Slide Divider with Image">
    <p:bg>
      <p:bgPr>
        <a:solidFill>
          <a:schemeClr val="accent1"/>
        </a:solidFill>
        <a:effectLst/>
      </p:bgPr>
    </p:bg>
    <p:spTree>
      <p:nvGrpSpPr>
        <p:cNvPr id="1" name="Shape 219"/>
        <p:cNvGrpSpPr/>
        <p:nvPr/>
      </p:nvGrpSpPr>
      <p:grpSpPr>
        <a:xfrm>
          <a:off x="0" y="0"/>
          <a:ext cx="0" cy="0"/>
          <a:chOff x="0" y="0"/>
          <a:chExt cx="0" cy="0"/>
        </a:xfrm>
      </p:grpSpPr>
      <p:sp>
        <p:nvSpPr>
          <p:cNvPr id="220" name="Google Shape;220;p37" title="Decorative"/>
          <p:cNvSpPr>
            <a:spLocks noGrp="1"/>
          </p:cNvSpPr>
          <p:nvPr>
            <p:ph type="pic" idx="2"/>
          </p:nvPr>
        </p:nvSpPr>
        <p:spPr>
          <a:xfrm>
            <a:off x="0" y="0"/>
            <a:ext cx="12192000" cy="6853712"/>
          </a:xfrm>
          <a:prstGeom prst="rect">
            <a:avLst/>
          </a:prstGeom>
          <a:solidFill>
            <a:srgbClr val="F2F2F2"/>
          </a:solidFill>
          <a:ln>
            <a:noFill/>
          </a:ln>
        </p:spPr>
      </p:sp>
      <p:sp>
        <p:nvSpPr>
          <p:cNvPr id="221" name="Google Shape;221;p37" title="Decorative"/>
          <p:cNvSpPr/>
          <p:nvPr/>
        </p:nvSpPr>
        <p:spPr>
          <a:xfrm>
            <a:off x="4769712" y="3138616"/>
            <a:ext cx="7422288" cy="3212757"/>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rebuchet MS"/>
              <a:ea typeface="Trebuchet MS"/>
              <a:cs typeface="Trebuchet MS"/>
              <a:sym typeface="Trebuchet MS"/>
            </a:endParaRPr>
          </a:p>
        </p:txBody>
      </p:sp>
      <p:sp>
        <p:nvSpPr>
          <p:cNvPr id="222" name="Google Shape;222;p37"/>
          <p:cNvSpPr txBox="1">
            <a:spLocks noGrp="1"/>
          </p:cNvSpPr>
          <p:nvPr>
            <p:ph type="title"/>
          </p:nvPr>
        </p:nvSpPr>
        <p:spPr>
          <a:xfrm>
            <a:off x="5114413" y="4304207"/>
            <a:ext cx="6439156" cy="891250"/>
          </a:xfrm>
          <a:prstGeom prst="rect">
            <a:avLst/>
          </a:prstGeom>
          <a:noFill/>
          <a:ln>
            <a:noFill/>
          </a:ln>
        </p:spPr>
        <p:txBody>
          <a:bodyPr spcFirstLastPara="1" wrap="square" lIns="91425" tIns="45700" rIns="91425" bIns="45700" anchor="t" anchorCtr="0">
            <a:noAutofit/>
          </a:bodyPr>
          <a:lstStyle>
            <a:lvl1pPr lvl="0" algn="l">
              <a:spcBef>
                <a:spcPts val="0"/>
              </a:spcBef>
              <a:spcAft>
                <a:spcPts val="0"/>
              </a:spcAft>
              <a:buClr>
                <a:schemeClr val="lt1"/>
              </a:buClr>
              <a:buSzPts val="5000"/>
              <a:buFont typeface="Trebuchet MS"/>
              <a:buNone/>
              <a:defRPr sz="5000" b="1">
                <a:solidFill>
                  <a:schemeClr val="lt1"/>
                </a:solidFill>
                <a:latin typeface="Trebuchet MS"/>
                <a:ea typeface="Trebuchet MS"/>
                <a:cs typeface="Trebuchet MS"/>
                <a:sym typeface="Trebuchet M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3" name="Google Shape;223;p37"/>
          <p:cNvSpPr txBox="1">
            <a:spLocks noGrp="1"/>
          </p:cNvSpPr>
          <p:nvPr>
            <p:ph type="body" idx="1"/>
          </p:nvPr>
        </p:nvSpPr>
        <p:spPr>
          <a:xfrm>
            <a:off x="5114413" y="5505120"/>
            <a:ext cx="6439155" cy="338549"/>
          </a:xfrm>
          <a:prstGeom prst="rect">
            <a:avLst/>
          </a:prstGeom>
          <a:noFill/>
          <a:ln>
            <a:noFill/>
          </a:ln>
        </p:spPr>
        <p:txBody>
          <a:bodyPr spcFirstLastPara="1" wrap="square" lIns="91425" tIns="45700" rIns="91425" bIns="45700" anchor="t" anchorCtr="0">
            <a:normAutofit/>
          </a:bodyPr>
          <a:lstStyle>
            <a:lvl1pPr marL="457200" lvl="0" indent="-228600" algn="l">
              <a:spcBef>
                <a:spcPts val="1000"/>
              </a:spcBef>
              <a:spcAft>
                <a:spcPts val="0"/>
              </a:spcAft>
              <a:buSzPts val="1280"/>
              <a:buNone/>
              <a:defRPr sz="1600">
                <a:solidFill>
                  <a:schemeClr val="lt1"/>
                </a:solidFill>
                <a:latin typeface="Trebuchet MS"/>
                <a:ea typeface="Trebuchet MS"/>
                <a:cs typeface="Trebuchet MS"/>
                <a:sym typeface="Trebuchet MS"/>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cxnSp>
        <p:nvCxnSpPr>
          <p:cNvPr id="224" name="Google Shape;224;p37" title="Decorative"/>
          <p:cNvCxnSpPr/>
          <p:nvPr/>
        </p:nvCxnSpPr>
        <p:spPr>
          <a:xfrm rot="5400000" flipH="1">
            <a:off x="6208815" y="4226947"/>
            <a:ext cx="1" cy="2188805"/>
          </a:xfrm>
          <a:prstGeom prst="straightConnector1">
            <a:avLst/>
          </a:prstGeom>
          <a:noFill/>
          <a:ln w="76200" cap="flat" cmpd="sng">
            <a:solidFill>
              <a:srgbClr val="BFE471"/>
            </a:solidFill>
            <a:prstDash val="solid"/>
            <a:miter lim="400000"/>
            <a:headEnd type="none" w="sm" len="sm"/>
            <a:tailEnd type="none" w="sm" len="sm"/>
          </a:ln>
        </p:spPr>
      </p:cxn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Slide Divider 2">
  <p:cSld name="Slide Divider 2">
    <p:bg>
      <p:bgPr>
        <a:solidFill>
          <a:schemeClr val="accent1"/>
        </a:solidFill>
        <a:effectLst/>
      </p:bgPr>
    </p:bg>
    <p:spTree>
      <p:nvGrpSpPr>
        <p:cNvPr id="1" name="Shape 225"/>
        <p:cNvGrpSpPr/>
        <p:nvPr/>
      </p:nvGrpSpPr>
      <p:grpSpPr>
        <a:xfrm>
          <a:off x="0" y="0"/>
          <a:ext cx="0" cy="0"/>
          <a:chOff x="0" y="0"/>
          <a:chExt cx="0" cy="0"/>
        </a:xfrm>
      </p:grpSpPr>
      <p:sp>
        <p:nvSpPr>
          <p:cNvPr id="226" name="Google Shape;226;p38" title="Decorative"/>
          <p:cNvSpPr>
            <a:spLocks noGrp="1"/>
          </p:cNvSpPr>
          <p:nvPr>
            <p:ph type="pic" idx="2"/>
          </p:nvPr>
        </p:nvSpPr>
        <p:spPr>
          <a:xfrm>
            <a:off x="0" y="0"/>
            <a:ext cx="12192000" cy="6853712"/>
          </a:xfrm>
          <a:prstGeom prst="rect">
            <a:avLst/>
          </a:prstGeom>
          <a:solidFill>
            <a:srgbClr val="F2F2F2"/>
          </a:solidFill>
          <a:ln>
            <a:noFill/>
          </a:ln>
        </p:spPr>
      </p:sp>
      <p:sp>
        <p:nvSpPr>
          <p:cNvPr id="227" name="Google Shape;227;p38" title="Decorative"/>
          <p:cNvSpPr/>
          <p:nvPr/>
        </p:nvSpPr>
        <p:spPr>
          <a:xfrm>
            <a:off x="0" y="4387695"/>
            <a:ext cx="12192000" cy="2196780"/>
          </a:xfrm>
          <a:prstGeom prst="rect">
            <a:avLst/>
          </a:prstGeom>
          <a:solidFill>
            <a:schemeClr val="accent1">
              <a:alpha val="6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rebuchet MS"/>
              <a:ea typeface="Trebuchet MS"/>
              <a:cs typeface="Trebuchet MS"/>
              <a:sym typeface="Trebuchet MS"/>
            </a:endParaRPr>
          </a:p>
        </p:txBody>
      </p:sp>
      <p:sp>
        <p:nvSpPr>
          <p:cNvPr id="228" name="Google Shape;228;p38"/>
          <p:cNvSpPr txBox="1">
            <a:spLocks noGrp="1"/>
          </p:cNvSpPr>
          <p:nvPr>
            <p:ph type="title"/>
          </p:nvPr>
        </p:nvSpPr>
        <p:spPr>
          <a:xfrm>
            <a:off x="510821" y="4395670"/>
            <a:ext cx="6826342" cy="2188805"/>
          </a:xfrm>
          <a:prstGeom prst="rect">
            <a:avLst/>
          </a:prstGeom>
          <a:noFill/>
          <a:ln>
            <a:noFill/>
          </a:ln>
        </p:spPr>
        <p:txBody>
          <a:bodyPr spcFirstLastPara="1" wrap="square" lIns="91425" tIns="45700" rIns="457200" bIns="45700" anchor="ctr" anchorCtr="0">
            <a:noAutofit/>
          </a:bodyPr>
          <a:lstStyle>
            <a:lvl1pPr lvl="0" algn="r">
              <a:spcBef>
                <a:spcPts val="0"/>
              </a:spcBef>
              <a:spcAft>
                <a:spcPts val="0"/>
              </a:spcAft>
              <a:buClr>
                <a:schemeClr val="lt1"/>
              </a:buClr>
              <a:buSzPts val="5000"/>
              <a:buFont typeface="Trebuchet MS"/>
              <a:buNone/>
              <a:defRPr sz="5000" b="1">
                <a:solidFill>
                  <a:schemeClr val="lt1"/>
                </a:solidFill>
                <a:latin typeface="Trebuchet MS"/>
                <a:ea typeface="Trebuchet MS"/>
                <a:cs typeface="Trebuchet MS"/>
                <a:sym typeface="Trebuchet M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9" name="Google Shape;229;p38"/>
          <p:cNvSpPr txBox="1">
            <a:spLocks noGrp="1"/>
          </p:cNvSpPr>
          <p:nvPr>
            <p:ph type="body" idx="1"/>
          </p:nvPr>
        </p:nvSpPr>
        <p:spPr>
          <a:xfrm>
            <a:off x="7337164" y="4387695"/>
            <a:ext cx="4527458" cy="2196780"/>
          </a:xfrm>
          <a:prstGeom prst="rect">
            <a:avLst/>
          </a:prstGeom>
          <a:noFill/>
          <a:ln>
            <a:noFill/>
          </a:ln>
        </p:spPr>
        <p:txBody>
          <a:bodyPr spcFirstLastPara="1" wrap="square" lIns="274300" tIns="182875" rIns="182875" bIns="182875" anchor="ctr" anchorCtr="0">
            <a:normAutofit/>
          </a:bodyPr>
          <a:lstStyle>
            <a:lvl1pPr marL="457200" lvl="0" indent="-228600" algn="l">
              <a:spcBef>
                <a:spcPts val="1000"/>
              </a:spcBef>
              <a:spcAft>
                <a:spcPts val="0"/>
              </a:spcAft>
              <a:buSzPts val="1280"/>
              <a:buNone/>
              <a:defRPr sz="1600">
                <a:solidFill>
                  <a:schemeClr val="lt1"/>
                </a:solidFill>
                <a:latin typeface="Trebuchet MS"/>
                <a:ea typeface="Trebuchet MS"/>
                <a:cs typeface="Trebuchet MS"/>
                <a:sym typeface="Trebuchet MS"/>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cxnSp>
        <p:nvCxnSpPr>
          <p:cNvPr id="230" name="Google Shape;230;p38" title="Decorative"/>
          <p:cNvCxnSpPr/>
          <p:nvPr/>
        </p:nvCxnSpPr>
        <p:spPr>
          <a:xfrm rot="10800000" flipH="1">
            <a:off x="7337163" y="4742580"/>
            <a:ext cx="1" cy="1494984"/>
          </a:xfrm>
          <a:prstGeom prst="straightConnector1">
            <a:avLst/>
          </a:prstGeom>
          <a:noFill/>
          <a:ln w="76200" cap="flat" cmpd="sng">
            <a:solidFill>
              <a:schemeClr val="lt1"/>
            </a:solidFill>
            <a:prstDash val="solid"/>
            <a:miter lim="400000"/>
            <a:headEnd type="none" w="sm" len="sm"/>
            <a:tailEnd type="none" w="sm" len="sm"/>
          </a:ln>
        </p:spPr>
      </p:cxn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8_Custom Layout">
  <p:cSld name="8_Custom Layout">
    <p:bg>
      <p:bgPr>
        <a:solidFill>
          <a:schemeClr val="lt1"/>
        </a:solidFill>
        <a:effectLst/>
      </p:bgPr>
    </p:bg>
    <p:spTree>
      <p:nvGrpSpPr>
        <p:cNvPr id="1" name="Shape 231"/>
        <p:cNvGrpSpPr/>
        <p:nvPr/>
      </p:nvGrpSpPr>
      <p:grpSpPr>
        <a:xfrm>
          <a:off x="0" y="0"/>
          <a:ext cx="0" cy="0"/>
          <a:chOff x="0" y="0"/>
          <a:chExt cx="0" cy="0"/>
        </a:xfrm>
      </p:grpSpPr>
      <p:sp>
        <p:nvSpPr>
          <p:cNvPr id="232" name="Google Shape;232;p39" title="Decorative"/>
          <p:cNvSpPr>
            <a:spLocks noGrp="1"/>
          </p:cNvSpPr>
          <p:nvPr>
            <p:ph type="pic" idx="2"/>
          </p:nvPr>
        </p:nvSpPr>
        <p:spPr>
          <a:xfrm>
            <a:off x="361244" y="2225040"/>
            <a:ext cx="4536079" cy="4632960"/>
          </a:xfrm>
          <a:prstGeom prst="rect">
            <a:avLst/>
          </a:prstGeom>
          <a:noFill/>
          <a:ln>
            <a:noFill/>
          </a:ln>
        </p:spPr>
      </p:sp>
      <p:sp>
        <p:nvSpPr>
          <p:cNvPr id="233" name="Google Shape;233;p39"/>
          <p:cNvSpPr txBox="1">
            <a:spLocks noGrp="1"/>
          </p:cNvSpPr>
          <p:nvPr>
            <p:ph type="body" idx="1"/>
          </p:nvPr>
        </p:nvSpPr>
        <p:spPr>
          <a:xfrm>
            <a:off x="5121031" y="2055335"/>
            <a:ext cx="4294206" cy="755650"/>
          </a:xfrm>
          <a:prstGeom prst="rect">
            <a:avLst/>
          </a:prstGeom>
          <a:noFill/>
          <a:ln>
            <a:noFill/>
          </a:ln>
        </p:spPr>
        <p:txBody>
          <a:bodyPr spcFirstLastPara="1" wrap="square" lIns="91425" tIns="45700" rIns="91425" bIns="45700" anchor="ctr" anchorCtr="0">
            <a:normAutofit/>
          </a:bodyPr>
          <a:lstStyle>
            <a:lvl1pPr marL="457200" lvl="0" indent="-228600" algn="l">
              <a:spcBef>
                <a:spcPts val="1000"/>
              </a:spcBef>
              <a:spcAft>
                <a:spcPts val="0"/>
              </a:spcAft>
              <a:buSzPts val="1120"/>
              <a:buNone/>
              <a:defRPr sz="1400">
                <a:solidFill>
                  <a:schemeClr val="dk2"/>
                </a:solidFill>
                <a:latin typeface="Trebuchet MS"/>
                <a:ea typeface="Trebuchet MS"/>
                <a:cs typeface="Trebuchet MS"/>
                <a:sym typeface="Trebuchet MS"/>
              </a:defRPr>
            </a:lvl1pPr>
            <a:lvl2pPr marL="914400" lvl="1" indent="-228600" algn="l">
              <a:spcBef>
                <a:spcPts val="1000"/>
              </a:spcBef>
              <a:spcAft>
                <a:spcPts val="0"/>
              </a:spcAft>
              <a:buSzPts val="1280"/>
              <a:buNone/>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234" name="Google Shape;234;p39"/>
          <p:cNvSpPr txBox="1">
            <a:spLocks noGrp="1"/>
          </p:cNvSpPr>
          <p:nvPr>
            <p:ph type="body" idx="3"/>
          </p:nvPr>
        </p:nvSpPr>
        <p:spPr>
          <a:xfrm>
            <a:off x="5121031" y="2782449"/>
            <a:ext cx="4294206" cy="755650"/>
          </a:xfrm>
          <a:prstGeom prst="rect">
            <a:avLst/>
          </a:prstGeom>
          <a:noFill/>
          <a:ln>
            <a:noFill/>
          </a:ln>
        </p:spPr>
        <p:txBody>
          <a:bodyPr spcFirstLastPara="1" wrap="square" lIns="91425" tIns="45700" rIns="91425" bIns="45700" anchor="ctr" anchorCtr="0">
            <a:normAutofit/>
          </a:bodyPr>
          <a:lstStyle>
            <a:lvl1pPr marL="457200" lvl="0" indent="-228600" algn="l">
              <a:spcBef>
                <a:spcPts val="0"/>
              </a:spcBef>
              <a:spcAft>
                <a:spcPts val="0"/>
              </a:spcAft>
              <a:buSzPts val="1120"/>
              <a:buNone/>
              <a:defRPr sz="1400">
                <a:solidFill>
                  <a:schemeClr val="dk2"/>
                </a:solidFill>
                <a:latin typeface="Trebuchet MS"/>
                <a:ea typeface="Trebuchet MS"/>
                <a:cs typeface="Trebuchet MS"/>
                <a:sym typeface="Trebuchet MS"/>
              </a:defRPr>
            </a:lvl1pPr>
            <a:lvl2pPr marL="914400" lvl="1" indent="-228600" algn="l">
              <a:spcBef>
                <a:spcPts val="1000"/>
              </a:spcBef>
              <a:spcAft>
                <a:spcPts val="0"/>
              </a:spcAft>
              <a:buSzPts val="1280"/>
              <a:buNone/>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235" name="Google Shape;235;p39"/>
          <p:cNvSpPr txBox="1">
            <a:spLocks noGrp="1"/>
          </p:cNvSpPr>
          <p:nvPr>
            <p:ph type="body" idx="4"/>
          </p:nvPr>
        </p:nvSpPr>
        <p:spPr>
          <a:xfrm>
            <a:off x="5121031" y="4352427"/>
            <a:ext cx="4294206" cy="755650"/>
          </a:xfrm>
          <a:prstGeom prst="rect">
            <a:avLst/>
          </a:prstGeom>
          <a:noFill/>
          <a:ln>
            <a:noFill/>
          </a:ln>
        </p:spPr>
        <p:txBody>
          <a:bodyPr spcFirstLastPara="1" wrap="square" lIns="91425" tIns="45700" rIns="91425" bIns="45700" anchor="ctr" anchorCtr="0">
            <a:normAutofit/>
          </a:bodyPr>
          <a:lstStyle>
            <a:lvl1pPr marL="457200" lvl="0" indent="-228600" algn="l">
              <a:spcBef>
                <a:spcPts val="0"/>
              </a:spcBef>
              <a:spcAft>
                <a:spcPts val="0"/>
              </a:spcAft>
              <a:buSzPts val="1120"/>
              <a:buNone/>
              <a:defRPr sz="1400">
                <a:solidFill>
                  <a:schemeClr val="dk2"/>
                </a:solidFill>
                <a:latin typeface="Trebuchet MS"/>
                <a:ea typeface="Trebuchet MS"/>
                <a:cs typeface="Trebuchet MS"/>
                <a:sym typeface="Trebuchet MS"/>
              </a:defRPr>
            </a:lvl1pPr>
            <a:lvl2pPr marL="914400" lvl="1" indent="-228600" algn="l">
              <a:spcBef>
                <a:spcPts val="1000"/>
              </a:spcBef>
              <a:spcAft>
                <a:spcPts val="0"/>
              </a:spcAft>
              <a:buSzPts val="1280"/>
              <a:buNone/>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236" name="Google Shape;236;p39"/>
          <p:cNvSpPr txBox="1">
            <a:spLocks noGrp="1"/>
          </p:cNvSpPr>
          <p:nvPr>
            <p:ph type="body" idx="5"/>
          </p:nvPr>
        </p:nvSpPr>
        <p:spPr>
          <a:xfrm>
            <a:off x="5121031" y="3567438"/>
            <a:ext cx="4294206" cy="755650"/>
          </a:xfrm>
          <a:prstGeom prst="rect">
            <a:avLst/>
          </a:prstGeom>
          <a:noFill/>
          <a:ln>
            <a:noFill/>
          </a:ln>
        </p:spPr>
        <p:txBody>
          <a:bodyPr spcFirstLastPara="1" wrap="square" lIns="91425" tIns="45700" rIns="91425" bIns="45700" anchor="ctr" anchorCtr="0">
            <a:normAutofit/>
          </a:bodyPr>
          <a:lstStyle>
            <a:lvl1pPr marL="457200" lvl="0" indent="-228600" algn="l">
              <a:spcBef>
                <a:spcPts val="0"/>
              </a:spcBef>
              <a:spcAft>
                <a:spcPts val="0"/>
              </a:spcAft>
              <a:buSzPts val="1120"/>
              <a:buNone/>
              <a:defRPr sz="1400">
                <a:solidFill>
                  <a:schemeClr val="dk2"/>
                </a:solidFill>
                <a:latin typeface="Trebuchet MS"/>
                <a:ea typeface="Trebuchet MS"/>
                <a:cs typeface="Trebuchet MS"/>
                <a:sym typeface="Trebuchet MS"/>
              </a:defRPr>
            </a:lvl1pPr>
            <a:lvl2pPr marL="914400" lvl="1" indent="-228600" algn="l">
              <a:spcBef>
                <a:spcPts val="1000"/>
              </a:spcBef>
              <a:spcAft>
                <a:spcPts val="0"/>
              </a:spcAft>
              <a:buSzPts val="1280"/>
              <a:buNone/>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237" name="Google Shape;237;p39"/>
          <p:cNvSpPr txBox="1">
            <a:spLocks noGrp="1"/>
          </p:cNvSpPr>
          <p:nvPr>
            <p:ph type="body" idx="6"/>
          </p:nvPr>
        </p:nvSpPr>
        <p:spPr>
          <a:xfrm>
            <a:off x="5121031" y="5137415"/>
            <a:ext cx="4294206" cy="755650"/>
          </a:xfrm>
          <a:prstGeom prst="rect">
            <a:avLst/>
          </a:prstGeom>
          <a:noFill/>
          <a:ln>
            <a:noFill/>
          </a:ln>
        </p:spPr>
        <p:txBody>
          <a:bodyPr spcFirstLastPara="1" wrap="square" lIns="91425" tIns="45700" rIns="91425" bIns="45700" anchor="ctr" anchorCtr="0">
            <a:normAutofit/>
          </a:bodyPr>
          <a:lstStyle>
            <a:lvl1pPr marL="457200" lvl="0" indent="-228600" algn="l">
              <a:spcBef>
                <a:spcPts val="0"/>
              </a:spcBef>
              <a:spcAft>
                <a:spcPts val="0"/>
              </a:spcAft>
              <a:buSzPts val="1120"/>
              <a:buNone/>
              <a:defRPr sz="1400">
                <a:solidFill>
                  <a:schemeClr val="dk2"/>
                </a:solidFill>
                <a:latin typeface="Trebuchet MS"/>
                <a:ea typeface="Trebuchet MS"/>
                <a:cs typeface="Trebuchet MS"/>
                <a:sym typeface="Trebuchet MS"/>
              </a:defRPr>
            </a:lvl1pPr>
            <a:lvl2pPr marL="914400" lvl="1" indent="-228600" algn="l">
              <a:spcBef>
                <a:spcPts val="1000"/>
              </a:spcBef>
              <a:spcAft>
                <a:spcPts val="0"/>
              </a:spcAft>
              <a:buSzPts val="1280"/>
              <a:buNone/>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238" name="Google Shape;238;p39" title="Decorative"/>
          <p:cNvSpPr/>
          <p:nvPr/>
        </p:nvSpPr>
        <p:spPr>
          <a:xfrm>
            <a:off x="353385" y="0"/>
            <a:ext cx="4572513" cy="2059305"/>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rebuchet MS"/>
              <a:ea typeface="Trebuchet MS"/>
              <a:cs typeface="Trebuchet MS"/>
              <a:sym typeface="Trebuchet MS"/>
            </a:endParaRPr>
          </a:p>
        </p:txBody>
      </p:sp>
      <p:cxnSp>
        <p:nvCxnSpPr>
          <p:cNvPr id="239" name="Google Shape;239;p39" title="Decorative"/>
          <p:cNvCxnSpPr/>
          <p:nvPr/>
        </p:nvCxnSpPr>
        <p:spPr>
          <a:xfrm>
            <a:off x="1560255" y="445140"/>
            <a:ext cx="0" cy="1930310"/>
          </a:xfrm>
          <a:prstGeom prst="straightConnector1">
            <a:avLst/>
          </a:prstGeom>
          <a:noFill/>
          <a:ln w="76200" cap="flat" cmpd="sng">
            <a:solidFill>
              <a:srgbClr val="78D738">
                <a:alpha val="96862"/>
              </a:srgbClr>
            </a:solidFill>
            <a:prstDash val="solid"/>
            <a:miter lim="400000"/>
            <a:headEnd type="none" w="sm" len="sm"/>
            <a:tailEnd type="none" w="sm" len="sm"/>
          </a:ln>
        </p:spPr>
      </p:cxnSp>
      <p:sp>
        <p:nvSpPr>
          <p:cNvPr id="240" name="Google Shape;240;p39"/>
          <p:cNvSpPr txBox="1">
            <a:spLocks noGrp="1"/>
          </p:cNvSpPr>
          <p:nvPr>
            <p:ph type="title"/>
          </p:nvPr>
        </p:nvSpPr>
        <p:spPr>
          <a:xfrm>
            <a:off x="595100" y="192385"/>
            <a:ext cx="2275389" cy="1025525"/>
          </a:xfrm>
          <a:prstGeom prst="rect">
            <a:avLst/>
          </a:prstGeom>
          <a:noFill/>
          <a:ln>
            <a:noFill/>
          </a:ln>
        </p:spPr>
        <p:txBody>
          <a:bodyPr spcFirstLastPara="1" wrap="square" lIns="0" tIns="45700" rIns="91425" bIns="0" anchor="b" anchorCtr="0">
            <a:noAutofit/>
          </a:bodyPr>
          <a:lstStyle>
            <a:lvl1pPr lvl="0" algn="l">
              <a:spcBef>
                <a:spcPts val="0"/>
              </a:spcBef>
              <a:spcAft>
                <a:spcPts val="0"/>
              </a:spcAft>
              <a:buClr>
                <a:schemeClr val="lt1"/>
              </a:buClr>
              <a:buSzPts val="5000"/>
              <a:buFont typeface="Trebuchet MS"/>
              <a:buNone/>
              <a:defRPr sz="5000" b="1">
                <a:solidFill>
                  <a:schemeClr val="lt1"/>
                </a:solidFill>
                <a:latin typeface="Trebuchet MS"/>
                <a:ea typeface="Trebuchet MS"/>
                <a:cs typeface="Trebuchet MS"/>
                <a:sym typeface="Trebuchet M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41_Custom Layout">
  <p:cSld name="41_Custom Layout">
    <p:bg>
      <p:bgPr>
        <a:solidFill>
          <a:schemeClr val="lt1"/>
        </a:solidFill>
        <a:effectLst/>
      </p:bgPr>
    </p:bg>
    <p:spTree>
      <p:nvGrpSpPr>
        <p:cNvPr id="1" name="Shape 241"/>
        <p:cNvGrpSpPr/>
        <p:nvPr/>
      </p:nvGrpSpPr>
      <p:grpSpPr>
        <a:xfrm>
          <a:off x="0" y="0"/>
          <a:ext cx="0" cy="0"/>
          <a:chOff x="0" y="0"/>
          <a:chExt cx="0" cy="0"/>
        </a:xfrm>
      </p:grpSpPr>
      <p:sp>
        <p:nvSpPr>
          <p:cNvPr id="242" name="Google Shape;242;p40" title="Decorative"/>
          <p:cNvSpPr>
            <a:spLocks noGrp="1"/>
          </p:cNvSpPr>
          <p:nvPr>
            <p:ph type="pic" idx="2"/>
          </p:nvPr>
        </p:nvSpPr>
        <p:spPr>
          <a:xfrm>
            <a:off x="6264877" y="0"/>
            <a:ext cx="5927124" cy="6858000"/>
          </a:xfrm>
          <a:prstGeom prst="rect">
            <a:avLst/>
          </a:prstGeom>
          <a:noFill/>
          <a:ln>
            <a:noFill/>
          </a:ln>
        </p:spPr>
      </p:sp>
      <p:sp>
        <p:nvSpPr>
          <p:cNvPr id="243" name="Google Shape;243;p40"/>
          <p:cNvSpPr txBox="1">
            <a:spLocks noGrp="1"/>
          </p:cNvSpPr>
          <p:nvPr>
            <p:ph type="body" idx="1"/>
          </p:nvPr>
        </p:nvSpPr>
        <p:spPr>
          <a:xfrm>
            <a:off x="471529" y="2348736"/>
            <a:ext cx="4294206" cy="755650"/>
          </a:xfrm>
          <a:prstGeom prst="rect">
            <a:avLst/>
          </a:prstGeom>
          <a:noFill/>
          <a:ln>
            <a:noFill/>
          </a:ln>
        </p:spPr>
        <p:txBody>
          <a:bodyPr spcFirstLastPara="1" wrap="square" lIns="91425" tIns="45700" rIns="91425" bIns="45700" anchor="ctr" anchorCtr="0">
            <a:normAutofit/>
          </a:bodyPr>
          <a:lstStyle>
            <a:lvl1pPr marL="457200" lvl="0" indent="-228600" algn="l">
              <a:spcBef>
                <a:spcPts val="1000"/>
              </a:spcBef>
              <a:spcAft>
                <a:spcPts val="0"/>
              </a:spcAft>
              <a:buSzPts val="1120"/>
              <a:buNone/>
              <a:defRPr sz="1400">
                <a:solidFill>
                  <a:schemeClr val="dk2"/>
                </a:solidFill>
                <a:latin typeface="Trebuchet MS"/>
                <a:ea typeface="Trebuchet MS"/>
                <a:cs typeface="Trebuchet MS"/>
                <a:sym typeface="Trebuchet MS"/>
              </a:defRPr>
            </a:lvl1pPr>
            <a:lvl2pPr marL="914400" lvl="1" indent="-228600" algn="l">
              <a:spcBef>
                <a:spcPts val="1000"/>
              </a:spcBef>
              <a:spcAft>
                <a:spcPts val="0"/>
              </a:spcAft>
              <a:buSzPts val="1280"/>
              <a:buNone/>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244" name="Google Shape;244;p40"/>
          <p:cNvSpPr txBox="1">
            <a:spLocks noGrp="1"/>
          </p:cNvSpPr>
          <p:nvPr>
            <p:ph type="body" idx="3"/>
          </p:nvPr>
        </p:nvSpPr>
        <p:spPr>
          <a:xfrm>
            <a:off x="471529" y="3075850"/>
            <a:ext cx="4294206" cy="755650"/>
          </a:xfrm>
          <a:prstGeom prst="rect">
            <a:avLst/>
          </a:prstGeom>
          <a:noFill/>
          <a:ln>
            <a:noFill/>
          </a:ln>
        </p:spPr>
        <p:txBody>
          <a:bodyPr spcFirstLastPara="1" wrap="square" lIns="91425" tIns="45700" rIns="91425" bIns="45700" anchor="ctr" anchorCtr="0">
            <a:normAutofit/>
          </a:bodyPr>
          <a:lstStyle>
            <a:lvl1pPr marL="457200" lvl="0" indent="-228600" algn="l">
              <a:spcBef>
                <a:spcPts val="0"/>
              </a:spcBef>
              <a:spcAft>
                <a:spcPts val="0"/>
              </a:spcAft>
              <a:buSzPts val="1120"/>
              <a:buNone/>
              <a:defRPr sz="1400">
                <a:solidFill>
                  <a:schemeClr val="dk2"/>
                </a:solidFill>
                <a:latin typeface="Trebuchet MS"/>
                <a:ea typeface="Trebuchet MS"/>
                <a:cs typeface="Trebuchet MS"/>
                <a:sym typeface="Trebuchet MS"/>
              </a:defRPr>
            </a:lvl1pPr>
            <a:lvl2pPr marL="914400" lvl="1" indent="-228600" algn="l">
              <a:spcBef>
                <a:spcPts val="1000"/>
              </a:spcBef>
              <a:spcAft>
                <a:spcPts val="0"/>
              </a:spcAft>
              <a:buSzPts val="1280"/>
              <a:buNone/>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245" name="Google Shape;245;p40"/>
          <p:cNvSpPr txBox="1">
            <a:spLocks noGrp="1"/>
          </p:cNvSpPr>
          <p:nvPr>
            <p:ph type="body" idx="4"/>
          </p:nvPr>
        </p:nvSpPr>
        <p:spPr>
          <a:xfrm>
            <a:off x="471529" y="4645828"/>
            <a:ext cx="4294206" cy="755650"/>
          </a:xfrm>
          <a:prstGeom prst="rect">
            <a:avLst/>
          </a:prstGeom>
          <a:noFill/>
          <a:ln>
            <a:noFill/>
          </a:ln>
        </p:spPr>
        <p:txBody>
          <a:bodyPr spcFirstLastPara="1" wrap="square" lIns="91425" tIns="45700" rIns="91425" bIns="45700" anchor="ctr" anchorCtr="0">
            <a:normAutofit/>
          </a:bodyPr>
          <a:lstStyle>
            <a:lvl1pPr marL="457200" lvl="0" indent="-228600" algn="l">
              <a:spcBef>
                <a:spcPts val="0"/>
              </a:spcBef>
              <a:spcAft>
                <a:spcPts val="0"/>
              </a:spcAft>
              <a:buSzPts val="1120"/>
              <a:buNone/>
              <a:defRPr sz="1400">
                <a:solidFill>
                  <a:schemeClr val="dk2"/>
                </a:solidFill>
                <a:latin typeface="Trebuchet MS"/>
                <a:ea typeface="Trebuchet MS"/>
                <a:cs typeface="Trebuchet MS"/>
                <a:sym typeface="Trebuchet MS"/>
              </a:defRPr>
            </a:lvl1pPr>
            <a:lvl2pPr marL="914400" lvl="1" indent="-228600" algn="l">
              <a:spcBef>
                <a:spcPts val="1000"/>
              </a:spcBef>
              <a:spcAft>
                <a:spcPts val="0"/>
              </a:spcAft>
              <a:buSzPts val="1280"/>
              <a:buNone/>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246" name="Google Shape;246;p40"/>
          <p:cNvSpPr txBox="1">
            <a:spLocks noGrp="1"/>
          </p:cNvSpPr>
          <p:nvPr>
            <p:ph type="body" idx="5"/>
          </p:nvPr>
        </p:nvSpPr>
        <p:spPr>
          <a:xfrm>
            <a:off x="471529" y="3860839"/>
            <a:ext cx="4294206" cy="755650"/>
          </a:xfrm>
          <a:prstGeom prst="rect">
            <a:avLst/>
          </a:prstGeom>
          <a:noFill/>
          <a:ln>
            <a:noFill/>
          </a:ln>
        </p:spPr>
        <p:txBody>
          <a:bodyPr spcFirstLastPara="1" wrap="square" lIns="91425" tIns="45700" rIns="91425" bIns="45700" anchor="ctr" anchorCtr="0">
            <a:normAutofit/>
          </a:bodyPr>
          <a:lstStyle>
            <a:lvl1pPr marL="457200" lvl="0" indent="-228600" algn="l">
              <a:spcBef>
                <a:spcPts val="0"/>
              </a:spcBef>
              <a:spcAft>
                <a:spcPts val="0"/>
              </a:spcAft>
              <a:buSzPts val="1120"/>
              <a:buNone/>
              <a:defRPr sz="1400">
                <a:solidFill>
                  <a:schemeClr val="dk2"/>
                </a:solidFill>
                <a:latin typeface="Trebuchet MS"/>
                <a:ea typeface="Trebuchet MS"/>
                <a:cs typeface="Trebuchet MS"/>
                <a:sym typeface="Trebuchet MS"/>
              </a:defRPr>
            </a:lvl1pPr>
            <a:lvl2pPr marL="914400" lvl="1" indent="-228600" algn="l">
              <a:spcBef>
                <a:spcPts val="1000"/>
              </a:spcBef>
              <a:spcAft>
                <a:spcPts val="0"/>
              </a:spcAft>
              <a:buSzPts val="1280"/>
              <a:buNone/>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247" name="Google Shape;247;p40"/>
          <p:cNvSpPr txBox="1">
            <a:spLocks noGrp="1"/>
          </p:cNvSpPr>
          <p:nvPr>
            <p:ph type="body" idx="6"/>
          </p:nvPr>
        </p:nvSpPr>
        <p:spPr>
          <a:xfrm>
            <a:off x="471529" y="5430816"/>
            <a:ext cx="4294206" cy="755650"/>
          </a:xfrm>
          <a:prstGeom prst="rect">
            <a:avLst/>
          </a:prstGeom>
          <a:noFill/>
          <a:ln>
            <a:noFill/>
          </a:ln>
        </p:spPr>
        <p:txBody>
          <a:bodyPr spcFirstLastPara="1" wrap="square" lIns="91425" tIns="45700" rIns="91425" bIns="45700" anchor="ctr" anchorCtr="0">
            <a:normAutofit/>
          </a:bodyPr>
          <a:lstStyle>
            <a:lvl1pPr marL="457200" lvl="0" indent="-228600" algn="l">
              <a:spcBef>
                <a:spcPts val="0"/>
              </a:spcBef>
              <a:spcAft>
                <a:spcPts val="0"/>
              </a:spcAft>
              <a:buSzPts val="1120"/>
              <a:buNone/>
              <a:defRPr sz="1400">
                <a:solidFill>
                  <a:schemeClr val="dk2"/>
                </a:solidFill>
                <a:latin typeface="Trebuchet MS"/>
                <a:ea typeface="Trebuchet MS"/>
                <a:cs typeface="Trebuchet MS"/>
                <a:sym typeface="Trebuchet MS"/>
              </a:defRPr>
            </a:lvl1pPr>
            <a:lvl2pPr marL="914400" lvl="1" indent="-228600" algn="l">
              <a:spcBef>
                <a:spcPts val="1000"/>
              </a:spcBef>
              <a:spcAft>
                <a:spcPts val="0"/>
              </a:spcAft>
              <a:buSzPts val="1280"/>
              <a:buNone/>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248" name="Google Shape;248;p40" title="Decorative"/>
          <p:cNvSpPr/>
          <p:nvPr/>
        </p:nvSpPr>
        <p:spPr>
          <a:xfrm>
            <a:off x="353385" y="0"/>
            <a:ext cx="4572513" cy="2059305"/>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rebuchet MS"/>
              <a:ea typeface="Trebuchet MS"/>
              <a:cs typeface="Trebuchet MS"/>
              <a:sym typeface="Trebuchet MS"/>
            </a:endParaRPr>
          </a:p>
        </p:txBody>
      </p:sp>
      <p:cxnSp>
        <p:nvCxnSpPr>
          <p:cNvPr id="249" name="Google Shape;249;p40" title="Decorative"/>
          <p:cNvCxnSpPr/>
          <p:nvPr/>
        </p:nvCxnSpPr>
        <p:spPr>
          <a:xfrm>
            <a:off x="1560255" y="445140"/>
            <a:ext cx="0" cy="1930310"/>
          </a:xfrm>
          <a:prstGeom prst="straightConnector1">
            <a:avLst/>
          </a:prstGeom>
          <a:noFill/>
          <a:ln w="76200" cap="flat" cmpd="sng">
            <a:solidFill>
              <a:srgbClr val="BFE471">
                <a:alpha val="96862"/>
              </a:srgbClr>
            </a:solidFill>
            <a:prstDash val="solid"/>
            <a:miter lim="400000"/>
            <a:headEnd type="none" w="sm" len="sm"/>
            <a:tailEnd type="none" w="sm" len="sm"/>
          </a:ln>
        </p:spPr>
      </p:cxnSp>
      <p:sp>
        <p:nvSpPr>
          <p:cNvPr id="250" name="Google Shape;250;p40"/>
          <p:cNvSpPr txBox="1">
            <a:spLocks noGrp="1"/>
          </p:cNvSpPr>
          <p:nvPr>
            <p:ph type="title"/>
          </p:nvPr>
        </p:nvSpPr>
        <p:spPr>
          <a:xfrm>
            <a:off x="595100" y="192385"/>
            <a:ext cx="2275389" cy="1025525"/>
          </a:xfrm>
          <a:prstGeom prst="rect">
            <a:avLst/>
          </a:prstGeom>
          <a:noFill/>
          <a:ln>
            <a:noFill/>
          </a:ln>
        </p:spPr>
        <p:txBody>
          <a:bodyPr spcFirstLastPara="1" wrap="square" lIns="0" tIns="45700" rIns="91425" bIns="0" anchor="b" anchorCtr="0">
            <a:noAutofit/>
          </a:bodyPr>
          <a:lstStyle>
            <a:lvl1pPr lvl="0" algn="l">
              <a:spcBef>
                <a:spcPts val="0"/>
              </a:spcBef>
              <a:spcAft>
                <a:spcPts val="0"/>
              </a:spcAft>
              <a:buClr>
                <a:schemeClr val="lt1"/>
              </a:buClr>
              <a:buSzPts val="5000"/>
              <a:buFont typeface="Trebuchet MS"/>
              <a:buNone/>
              <a:defRPr sz="5000" b="1">
                <a:solidFill>
                  <a:schemeClr val="lt1"/>
                </a:solidFill>
                <a:latin typeface="Trebuchet MS"/>
                <a:ea typeface="Trebuchet MS"/>
                <a:cs typeface="Trebuchet MS"/>
                <a:sym typeface="Trebuchet M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7_Custom Layout">
  <p:cSld name="7_Custom Layout">
    <p:bg>
      <p:bgPr>
        <a:solidFill>
          <a:schemeClr val="lt1"/>
        </a:solidFill>
        <a:effectLst/>
      </p:bgPr>
    </p:bg>
    <p:spTree>
      <p:nvGrpSpPr>
        <p:cNvPr id="1" name="Shape 251"/>
        <p:cNvGrpSpPr/>
        <p:nvPr/>
      </p:nvGrpSpPr>
      <p:grpSpPr>
        <a:xfrm>
          <a:off x="0" y="0"/>
          <a:ext cx="0" cy="0"/>
          <a:chOff x="0" y="0"/>
          <a:chExt cx="0" cy="0"/>
        </a:xfrm>
      </p:grpSpPr>
      <p:sp>
        <p:nvSpPr>
          <p:cNvPr id="252" name="Google Shape;252;p41" title="Decorative"/>
          <p:cNvSpPr>
            <a:spLocks noGrp="1"/>
          </p:cNvSpPr>
          <p:nvPr>
            <p:ph type="pic" idx="2"/>
          </p:nvPr>
        </p:nvSpPr>
        <p:spPr>
          <a:xfrm>
            <a:off x="1" y="0"/>
            <a:ext cx="4910666" cy="6858000"/>
          </a:xfrm>
          <a:prstGeom prst="rect">
            <a:avLst/>
          </a:prstGeom>
          <a:noFill/>
          <a:ln>
            <a:noFill/>
          </a:ln>
        </p:spPr>
      </p:sp>
      <p:sp>
        <p:nvSpPr>
          <p:cNvPr id="253" name="Google Shape;253;p41" title="Decorative"/>
          <p:cNvSpPr/>
          <p:nvPr/>
        </p:nvSpPr>
        <p:spPr>
          <a:xfrm>
            <a:off x="4910667" y="0"/>
            <a:ext cx="1174045" cy="68580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rebuchet MS"/>
              <a:ea typeface="Trebuchet MS"/>
              <a:cs typeface="Trebuchet MS"/>
              <a:sym typeface="Trebuchet MS"/>
            </a:endParaRPr>
          </a:p>
        </p:txBody>
      </p:sp>
      <p:sp>
        <p:nvSpPr>
          <p:cNvPr id="254" name="Google Shape;254;p41"/>
          <p:cNvSpPr txBox="1">
            <a:spLocks noGrp="1"/>
          </p:cNvSpPr>
          <p:nvPr>
            <p:ph type="body" idx="1"/>
          </p:nvPr>
        </p:nvSpPr>
        <p:spPr>
          <a:xfrm>
            <a:off x="6295131" y="879710"/>
            <a:ext cx="4801847" cy="755650"/>
          </a:xfrm>
          <a:prstGeom prst="rect">
            <a:avLst/>
          </a:prstGeom>
          <a:noFill/>
          <a:ln>
            <a:noFill/>
          </a:ln>
        </p:spPr>
        <p:txBody>
          <a:bodyPr spcFirstLastPara="1" wrap="square" lIns="91425" tIns="45700" rIns="91425" bIns="45700" anchor="ctr" anchorCtr="0">
            <a:normAutofit/>
          </a:bodyPr>
          <a:lstStyle>
            <a:lvl1pPr marL="457200" lvl="0" indent="-228600" algn="l">
              <a:spcBef>
                <a:spcPts val="1000"/>
              </a:spcBef>
              <a:spcAft>
                <a:spcPts val="0"/>
              </a:spcAft>
              <a:buSzPts val="1280"/>
              <a:buNone/>
              <a:defRPr sz="1600">
                <a:solidFill>
                  <a:schemeClr val="dk2"/>
                </a:solidFill>
                <a:latin typeface="Trebuchet MS"/>
                <a:ea typeface="Trebuchet MS"/>
                <a:cs typeface="Trebuchet MS"/>
                <a:sym typeface="Trebuchet MS"/>
              </a:defRPr>
            </a:lvl1pPr>
            <a:lvl2pPr marL="914400" lvl="1" indent="-228600" algn="l">
              <a:spcBef>
                <a:spcPts val="1000"/>
              </a:spcBef>
              <a:spcAft>
                <a:spcPts val="0"/>
              </a:spcAft>
              <a:buSzPts val="1280"/>
              <a:buNone/>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255" name="Google Shape;255;p41"/>
          <p:cNvSpPr txBox="1">
            <a:spLocks noGrp="1"/>
          </p:cNvSpPr>
          <p:nvPr>
            <p:ph type="body" idx="3"/>
          </p:nvPr>
        </p:nvSpPr>
        <p:spPr>
          <a:xfrm>
            <a:off x="6295131" y="1956155"/>
            <a:ext cx="4801847" cy="755650"/>
          </a:xfrm>
          <a:prstGeom prst="rect">
            <a:avLst/>
          </a:prstGeom>
          <a:noFill/>
          <a:ln>
            <a:noFill/>
          </a:ln>
        </p:spPr>
        <p:txBody>
          <a:bodyPr spcFirstLastPara="1" wrap="square" lIns="91425" tIns="45700" rIns="91425" bIns="45700" anchor="ctr" anchorCtr="0">
            <a:normAutofit/>
          </a:bodyPr>
          <a:lstStyle>
            <a:lvl1pPr marL="457200" lvl="0" indent="-228600" algn="l">
              <a:spcBef>
                <a:spcPts val="0"/>
              </a:spcBef>
              <a:spcAft>
                <a:spcPts val="0"/>
              </a:spcAft>
              <a:buSzPts val="1280"/>
              <a:buNone/>
              <a:defRPr sz="1600">
                <a:solidFill>
                  <a:schemeClr val="dk2"/>
                </a:solidFill>
                <a:latin typeface="Trebuchet MS"/>
                <a:ea typeface="Trebuchet MS"/>
                <a:cs typeface="Trebuchet MS"/>
                <a:sym typeface="Trebuchet MS"/>
              </a:defRPr>
            </a:lvl1pPr>
            <a:lvl2pPr marL="914400" lvl="1" indent="-228600" algn="l">
              <a:spcBef>
                <a:spcPts val="1000"/>
              </a:spcBef>
              <a:spcAft>
                <a:spcPts val="0"/>
              </a:spcAft>
              <a:buSzPts val="1280"/>
              <a:buNone/>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256" name="Google Shape;256;p41"/>
          <p:cNvSpPr txBox="1">
            <a:spLocks noGrp="1"/>
          </p:cNvSpPr>
          <p:nvPr>
            <p:ph type="body" idx="4"/>
          </p:nvPr>
        </p:nvSpPr>
        <p:spPr>
          <a:xfrm>
            <a:off x="6295131" y="3032600"/>
            <a:ext cx="4801847" cy="755650"/>
          </a:xfrm>
          <a:prstGeom prst="rect">
            <a:avLst/>
          </a:prstGeom>
          <a:noFill/>
          <a:ln>
            <a:noFill/>
          </a:ln>
        </p:spPr>
        <p:txBody>
          <a:bodyPr spcFirstLastPara="1" wrap="square" lIns="91425" tIns="45700" rIns="91425" bIns="45700" anchor="ctr" anchorCtr="0">
            <a:normAutofit/>
          </a:bodyPr>
          <a:lstStyle>
            <a:lvl1pPr marL="457200" lvl="0" indent="-228600" algn="l">
              <a:spcBef>
                <a:spcPts val="0"/>
              </a:spcBef>
              <a:spcAft>
                <a:spcPts val="0"/>
              </a:spcAft>
              <a:buSzPts val="1280"/>
              <a:buNone/>
              <a:defRPr sz="1600">
                <a:solidFill>
                  <a:schemeClr val="dk2"/>
                </a:solidFill>
                <a:latin typeface="Trebuchet MS"/>
                <a:ea typeface="Trebuchet MS"/>
                <a:cs typeface="Trebuchet MS"/>
                <a:sym typeface="Trebuchet MS"/>
              </a:defRPr>
            </a:lvl1pPr>
            <a:lvl2pPr marL="914400" lvl="1" indent="-228600" algn="l">
              <a:spcBef>
                <a:spcPts val="1000"/>
              </a:spcBef>
              <a:spcAft>
                <a:spcPts val="0"/>
              </a:spcAft>
              <a:buSzPts val="1280"/>
              <a:buNone/>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257" name="Google Shape;257;p41"/>
          <p:cNvSpPr txBox="1">
            <a:spLocks noGrp="1"/>
          </p:cNvSpPr>
          <p:nvPr>
            <p:ph type="body" idx="5"/>
          </p:nvPr>
        </p:nvSpPr>
        <p:spPr>
          <a:xfrm>
            <a:off x="6295131" y="4109045"/>
            <a:ext cx="4801847" cy="755650"/>
          </a:xfrm>
          <a:prstGeom prst="rect">
            <a:avLst/>
          </a:prstGeom>
          <a:noFill/>
          <a:ln>
            <a:noFill/>
          </a:ln>
        </p:spPr>
        <p:txBody>
          <a:bodyPr spcFirstLastPara="1" wrap="square" lIns="91425" tIns="45700" rIns="91425" bIns="45700" anchor="ctr" anchorCtr="0">
            <a:normAutofit/>
          </a:bodyPr>
          <a:lstStyle>
            <a:lvl1pPr marL="457200" lvl="0" indent="-228600" algn="l">
              <a:spcBef>
                <a:spcPts val="0"/>
              </a:spcBef>
              <a:spcAft>
                <a:spcPts val="0"/>
              </a:spcAft>
              <a:buSzPts val="1280"/>
              <a:buNone/>
              <a:defRPr sz="1600">
                <a:solidFill>
                  <a:schemeClr val="dk2"/>
                </a:solidFill>
                <a:latin typeface="Trebuchet MS"/>
                <a:ea typeface="Trebuchet MS"/>
                <a:cs typeface="Trebuchet MS"/>
                <a:sym typeface="Trebuchet MS"/>
              </a:defRPr>
            </a:lvl1pPr>
            <a:lvl2pPr marL="914400" lvl="1" indent="-228600" algn="l">
              <a:spcBef>
                <a:spcPts val="1000"/>
              </a:spcBef>
              <a:spcAft>
                <a:spcPts val="0"/>
              </a:spcAft>
              <a:buSzPts val="1280"/>
              <a:buNone/>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258" name="Google Shape;258;p41"/>
          <p:cNvSpPr txBox="1">
            <a:spLocks noGrp="1"/>
          </p:cNvSpPr>
          <p:nvPr>
            <p:ph type="body" idx="6"/>
          </p:nvPr>
        </p:nvSpPr>
        <p:spPr>
          <a:xfrm>
            <a:off x="6295131" y="5185490"/>
            <a:ext cx="4801847" cy="755650"/>
          </a:xfrm>
          <a:prstGeom prst="rect">
            <a:avLst/>
          </a:prstGeom>
          <a:noFill/>
          <a:ln>
            <a:noFill/>
          </a:ln>
        </p:spPr>
        <p:txBody>
          <a:bodyPr spcFirstLastPara="1" wrap="square" lIns="91425" tIns="45700" rIns="91425" bIns="45700" anchor="ctr" anchorCtr="0">
            <a:normAutofit/>
          </a:bodyPr>
          <a:lstStyle>
            <a:lvl1pPr marL="457200" lvl="0" indent="-228600" algn="l">
              <a:spcBef>
                <a:spcPts val="0"/>
              </a:spcBef>
              <a:spcAft>
                <a:spcPts val="0"/>
              </a:spcAft>
              <a:buSzPts val="1280"/>
              <a:buNone/>
              <a:defRPr sz="1600">
                <a:solidFill>
                  <a:schemeClr val="dk2"/>
                </a:solidFill>
                <a:latin typeface="Trebuchet MS"/>
                <a:ea typeface="Trebuchet MS"/>
                <a:cs typeface="Trebuchet MS"/>
                <a:sym typeface="Trebuchet MS"/>
              </a:defRPr>
            </a:lvl1pPr>
            <a:lvl2pPr marL="914400" lvl="1" indent="-228600" algn="l">
              <a:spcBef>
                <a:spcPts val="1000"/>
              </a:spcBef>
              <a:spcAft>
                <a:spcPts val="0"/>
              </a:spcAft>
              <a:buSzPts val="1280"/>
              <a:buNone/>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259" name="Google Shape;259;p41"/>
          <p:cNvSpPr txBox="1">
            <a:spLocks noGrp="1"/>
          </p:cNvSpPr>
          <p:nvPr>
            <p:ph type="body" idx="7"/>
          </p:nvPr>
        </p:nvSpPr>
        <p:spPr>
          <a:xfrm>
            <a:off x="5084074" y="879710"/>
            <a:ext cx="741082" cy="755650"/>
          </a:xfrm>
          <a:prstGeom prst="rect">
            <a:avLst/>
          </a:prstGeom>
          <a:noFill/>
          <a:ln>
            <a:noFill/>
          </a:ln>
        </p:spPr>
        <p:txBody>
          <a:bodyPr spcFirstLastPara="1" wrap="square" lIns="91425" tIns="45700" rIns="0" bIns="45700" anchor="ctr" anchorCtr="0">
            <a:noAutofit/>
          </a:bodyPr>
          <a:lstStyle>
            <a:lvl1pPr marL="457200" lvl="0" indent="-228600" algn="r">
              <a:spcBef>
                <a:spcPts val="1000"/>
              </a:spcBef>
              <a:spcAft>
                <a:spcPts val="0"/>
              </a:spcAft>
              <a:buSzPts val="4800"/>
              <a:buNone/>
              <a:defRPr sz="6000">
                <a:solidFill>
                  <a:schemeClr val="lt1"/>
                </a:solidFill>
                <a:latin typeface="Trebuchet MS"/>
                <a:ea typeface="Trebuchet MS"/>
                <a:cs typeface="Trebuchet MS"/>
                <a:sym typeface="Trebuchet MS"/>
              </a:defRPr>
            </a:lvl1pPr>
            <a:lvl2pPr marL="914400" lvl="1" indent="-228600" algn="l">
              <a:spcBef>
                <a:spcPts val="1000"/>
              </a:spcBef>
              <a:spcAft>
                <a:spcPts val="0"/>
              </a:spcAft>
              <a:buSzPts val="1280"/>
              <a:buNone/>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260" name="Google Shape;260;p41"/>
          <p:cNvSpPr txBox="1">
            <a:spLocks noGrp="1"/>
          </p:cNvSpPr>
          <p:nvPr>
            <p:ph type="body" idx="8"/>
          </p:nvPr>
        </p:nvSpPr>
        <p:spPr>
          <a:xfrm>
            <a:off x="5084074" y="1956155"/>
            <a:ext cx="741082" cy="755650"/>
          </a:xfrm>
          <a:prstGeom prst="rect">
            <a:avLst/>
          </a:prstGeom>
          <a:noFill/>
          <a:ln>
            <a:noFill/>
          </a:ln>
        </p:spPr>
        <p:txBody>
          <a:bodyPr spcFirstLastPara="1" wrap="square" lIns="91425" tIns="45700" rIns="0" bIns="45700" anchor="ctr" anchorCtr="0">
            <a:noAutofit/>
          </a:bodyPr>
          <a:lstStyle>
            <a:lvl1pPr marL="457200" lvl="0" indent="-228600" algn="r">
              <a:spcBef>
                <a:spcPts val="1000"/>
              </a:spcBef>
              <a:spcAft>
                <a:spcPts val="0"/>
              </a:spcAft>
              <a:buSzPts val="4800"/>
              <a:buNone/>
              <a:defRPr sz="6000">
                <a:solidFill>
                  <a:schemeClr val="lt1"/>
                </a:solidFill>
                <a:latin typeface="Trebuchet MS"/>
                <a:ea typeface="Trebuchet MS"/>
                <a:cs typeface="Trebuchet MS"/>
                <a:sym typeface="Trebuchet MS"/>
              </a:defRPr>
            </a:lvl1pPr>
            <a:lvl2pPr marL="914400" lvl="1" indent="-228600" algn="l">
              <a:spcBef>
                <a:spcPts val="1000"/>
              </a:spcBef>
              <a:spcAft>
                <a:spcPts val="0"/>
              </a:spcAft>
              <a:buSzPts val="1280"/>
              <a:buNone/>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261" name="Google Shape;261;p41"/>
          <p:cNvSpPr txBox="1">
            <a:spLocks noGrp="1"/>
          </p:cNvSpPr>
          <p:nvPr>
            <p:ph type="body" idx="9"/>
          </p:nvPr>
        </p:nvSpPr>
        <p:spPr>
          <a:xfrm>
            <a:off x="5084074" y="3032600"/>
            <a:ext cx="741082" cy="755650"/>
          </a:xfrm>
          <a:prstGeom prst="rect">
            <a:avLst/>
          </a:prstGeom>
          <a:noFill/>
          <a:ln>
            <a:noFill/>
          </a:ln>
        </p:spPr>
        <p:txBody>
          <a:bodyPr spcFirstLastPara="1" wrap="square" lIns="91425" tIns="45700" rIns="0" bIns="45700" anchor="ctr" anchorCtr="0">
            <a:noAutofit/>
          </a:bodyPr>
          <a:lstStyle>
            <a:lvl1pPr marL="457200" lvl="0" indent="-228600" algn="r">
              <a:spcBef>
                <a:spcPts val="1000"/>
              </a:spcBef>
              <a:spcAft>
                <a:spcPts val="0"/>
              </a:spcAft>
              <a:buSzPts val="4800"/>
              <a:buNone/>
              <a:defRPr sz="6000">
                <a:solidFill>
                  <a:schemeClr val="lt1"/>
                </a:solidFill>
                <a:latin typeface="Trebuchet MS"/>
                <a:ea typeface="Trebuchet MS"/>
                <a:cs typeface="Trebuchet MS"/>
                <a:sym typeface="Trebuchet MS"/>
              </a:defRPr>
            </a:lvl1pPr>
            <a:lvl2pPr marL="914400" lvl="1" indent="-228600" algn="l">
              <a:spcBef>
                <a:spcPts val="1000"/>
              </a:spcBef>
              <a:spcAft>
                <a:spcPts val="0"/>
              </a:spcAft>
              <a:buSzPts val="1280"/>
              <a:buNone/>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262" name="Google Shape;262;p41"/>
          <p:cNvSpPr txBox="1">
            <a:spLocks noGrp="1"/>
          </p:cNvSpPr>
          <p:nvPr>
            <p:ph type="body" idx="13"/>
          </p:nvPr>
        </p:nvSpPr>
        <p:spPr>
          <a:xfrm>
            <a:off x="5084074" y="4109045"/>
            <a:ext cx="741082" cy="755650"/>
          </a:xfrm>
          <a:prstGeom prst="rect">
            <a:avLst/>
          </a:prstGeom>
          <a:noFill/>
          <a:ln>
            <a:noFill/>
          </a:ln>
        </p:spPr>
        <p:txBody>
          <a:bodyPr spcFirstLastPara="1" wrap="square" lIns="91425" tIns="45700" rIns="0" bIns="45700" anchor="ctr" anchorCtr="0">
            <a:noAutofit/>
          </a:bodyPr>
          <a:lstStyle>
            <a:lvl1pPr marL="457200" lvl="0" indent="-228600" algn="r">
              <a:spcBef>
                <a:spcPts val="1000"/>
              </a:spcBef>
              <a:spcAft>
                <a:spcPts val="0"/>
              </a:spcAft>
              <a:buSzPts val="4800"/>
              <a:buNone/>
              <a:defRPr sz="6000">
                <a:solidFill>
                  <a:schemeClr val="lt1"/>
                </a:solidFill>
                <a:latin typeface="Trebuchet MS"/>
                <a:ea typeface="Trebuchet MS"/>
                <a:cs typeface="Trebuchet MS"/>
                <a:sym typeface="Trebuchet MS"/>
              </a:defRPr>
            </a:lvl1pPr>
            <a:lvl2pPr marL="914400" lvl="1" indent="-228600" algn="l">
              <a:spcBef>
                <a:spcPts val="1000"/>
              </a:spcBef>
              <a:spcAft>
                <a:spcPts val="0"/>
              </a:spcAft>
              <a:buSzPts val="1280"/>
              <a:buNone/>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263" name="Google Shape;263;p41"/>
          <p:cNvSpPr txBox="1">
            <a:spLocks noGrp="1"/>
          </p:cNvSpPr>
          <p:nvPr>
            <p:ph type="body" idx="14"/>
          </p:nvPr>
        </p:nvSpPr>
        <p:spPr>
          <a:xfrm>
            <a:off x="5084074" y="5185490"/>
            <a:ext cx="741082" cy="755650"/>
          </a:xfrm>
          <a:prstGeom prst="rect">
            <a:avLst/>
          </a:prstGeom>
          <a:noFill/>
          <a:ln>
            <a:noFill/>
          </a:ln>
        </p:spPr>
        <p:txBody>
          <a:bodyPr spcFirstLastPara="1" wrap="square" lIns="91425" tIns="45700" rIns="0" bIns="45700" anchor="ctr" anchorCtr="0">
            <a:noAutofit/>
          </a:bodyPr>
          <a:lstStyle>
            <a:lvl1pPr marL="457200" lvl="0" indent="-228600" algn="r">
              <a:spcBef>
                <a:spcPts val="1000"/>
              </a:spcBef>
              <a:spcAft>
                <a:spcPts val="0"/>
              </a:spcAft>
              <a:buSzPts val="4800"/>
              <a:buNone/>
              <a:defRPr sz="6000">
                <a:solidFill>
                  <a:schemeClr val="lt1"/>
                </a:solidFill>
                <a:latin typeface="Trebuchet MS"/>
                <a:ea typeface="Trebuchet MS"/>
                <a:cs typeface="Trebuchet MS"/>
                <a:sym typeface="Trebuchet MS"/>
              </a:defRPr>
            </a:lvl1pPr>
            <a:lvl2pPr marL="914400" lvl="1" indent="-228600" algn="l">
              <a:spcBef>
                <a:spcPts val="1000"/>
              </a:spcBef>
              <a:spcAft>
                <a:spcPts val="0"/>
              </a:spcAft>
              <a:buSzPts val="1280"/>
              <a:buNone/>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264" name="Google Shape;264;p41"/>
          <p:cNvSpPr txBox="1">
            <a:spLocks noGrp="1"/>
          </p:cNvSpPr>
          <p:nvPr>
            <p:ph type="title"/>
          </p:nvPr>
        </p:nvSpPr>
        <p:spPr>
          <a:xfrm>
            <a:off x="826626" y="3727361"/>
            <a:ext cx="2275389" cy="1025525"/>
          </a:xfrm>
          <a:prstGeom prst="rect">
            <a:avLst/>
          </a:prstGeom>
          <a:noFill/>
          <a:ln>
            <a:noFill/>
          </a:ln>
        </p:spPr>
        <p:txBody>
          <a:bodyPr spcFirstLastPara="1" wrap="square" lIns="0" tIns="45700" rIns="91425" bIns="0" anchor="b" anchorCtr="0">
            <a:noAutofit/>
          </a:bodyPr>
          <a:lstStyle>
            <a:lvl1pPr lvl="0" algn="l">
              <a:spcBef>
                <a:spcPts val="0"/>
              </a:spcBef>
              <a:spcAft>
                <a:spcPts val="0"/>
              </a:spcAft>
              <a:buClr>
                <a:schemeClr val="dk2"/>
              </a:buClr>
              <a:buSzPts val="5000"/>
              <a:buFont typeface="Trebuchet MS"/>
              <a:buNone/>
              <a:defRPr sz="5000" b="1">
                <a:solidFill>
                  <a:schemeClr val="dk2"/>
                </a:solidFill>
                <a:latin typeface="Trebuchet MS"/>
                <a:ea typeface="Trebuchet MS"/>
                <a:cs typeface="Trebuchet MS"/>
                <a:sym typeface="Trebuchet M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1_Custom Layout">
  <p:cSld name="1_Custom Layout">
    <p:spTree>
      <p:nvGrpSpPr>
        <p:cNvPr id="1" name="Shape 265"/>
        <p:cNvGrpSpPr/>
        <p:nvPr/>
      </p:nvGrpSpPr>
      <p:grpSpPr>
        <a:xfrm>
          <a:off x="0" y="0"/>
          <a:ext cx="0" cy="0"/>
          <a:chOff x="0" y="0"/>
          <a:chExt cx="0" cy="0"/>
        </a:xfrm>
      </p:grpSpPr>
      <p:sp>
        <p:nvSpPr>
          <p:cNvPr id="266" name="Google Shape;266;p42"/>
          <p:cNvSpPr txBox="1">
            <a:spLocks noGrp="1"/>
          </p:cNvSpPr>
          <p:nvPr>
            <p:ph type="title"/>
          </p:nvPr>
        </p:nvSpPr>
        <p:spPr>
          <a:xfrm>
            <a:off x="769354" y="2596916"/>
            <a:ext cx="4385841" cy="1325563"/>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accent1"/>
              </a:buClr>
              <a:buSzPts val="3600"/>
              <a:buFont typeface="Trebuchet MS"/>
              <a:buNone/>
              <a:defRPr>
                <a:latin typeface="Trebuchet MS"/>
                <a:ea typeface="Trebuchet MS"/>
                <a:cs typeface="Trebuchet MS"/>
                <a:sym typeface="Trebuchet M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7" name="Google Shape;267;p42" title="Decorative"/>
          <p:cNvSpPr>
            <a:spLocks noGrp="1"/>
          </p:cNvSpPr>
          <p:nvPr>
            <p:ph type="pic" idx="2"/>
          </p:nvPr>
        </p:nvSpPr>
        <p:spPr>
          <a:xfrm>
            <a:off x="6096000" y="1"/>
            <a:ext cx="6096000" cy="6858000"/>
          </a:xfrm>
          <a:prstGeom prst="rect">
            <a:avLst/>
          </a:prstGeom>
          <a:noFill/>
          <a:ln>
            <a:noFill/>
          </a:ln>
        </p:spPr>
      </p:sp>
      <p:sp>
        <p:nvSpPr>
          <p:cNvPr id="268" name="Google Shape;268;p42"/>
          <p:cNvSpPr txBox="1">
            <a:spLocks noGrp="1"/>
          </p:cNvSpPr>
          <p:nvPr>
            <p:ph type="body" idx="1"/>
          </p:nvPr>
        </p:nvSpPr>
        <p:spPr>
          <a:xfrm>
            <a:off x="769353" y="4628132"/>
            <a:ext cx="4385841" cy="1325562"/>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1000"/>
              </a:spcBef>
              <a:spcAft>
                <a:spcPts val="0"/>
              </a:spcAft>
              <a:buSzPts val="1120"/>
              <a:buNone/>
              <a:defRPr sz="1400">
                <a:latin typeface="Trebuchet MS"/>
                <a:ea typeface="Trebuchet MS"/>
                <a:cs typeface="Trebuchet MS"/>
                <a:sym typeface="Trebuchet MS"/>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269" name="Google Shape;269;p42"/>
          <p:cNvSpPr txBox="1">
            <a:spLocks noGrp="1"/>
          </p:cNvSpPr>
          <p:nvPr>
            <p:ph type="body" idx="3"/>
          </p:nvPr>
        </p:nvSpPr>
        <p:spPr>
          <a:xfrm>
            <a:off x="769353" y="4165142"/>
            <a:ext cx="4385841" cy="382749"/>
          </a:xfrm>
          <a:prstGeom prst="rect">
            <a:avLst/>
          </a:prstGeom>
          <a:noFill/>
          <a:ln>
            <a:noFill/>
          </a:ln>
        </p:spPr>
        <p:txBody>
          <a:bodyPr spcFirstLastPara="1" wrap="square" lIns="91425" tIns="45700" rIns="91425" bIns="45700" anchor="b" anchorCtr="0">
            <a:normAutofit/>
          </a:bodyPr>
          <a:lstStyle>
            <a:lvl1pPr marL="457200" lvl="0" indent="-228600" algn="l">
              <a:spcBef>
                <a:spcPts val="1000"/>
              </a:spcBef>
              <a:spcAft>
                <a:spcPts val="0"/>
              </a:spcAft>
              <a:buSzPts val="1280"/>
              <a:buNone/>
              <a:defRPr sz="1600" b="1">
                <a:latin typeface="Trebuchet MS"/>
                <a:ea typeface="Trebuchet MS"/>
                <a:cs typeface="Trebuchet MS"/>
                <a:sym typeface="Trebuchet MS"/>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cxnSp>
        <p:nvCxnSpPr>
          <p:cNvPr id="270" name="Google Shape;270;p42" title="Decorative"/>
          <p:cNvCxnSpPr/>
          <p:nvPr/>
        </p:nvCxnSpPr>
        <p:spPr>
          <a:xfrm rot="10800000">
            <a:off x="527427" y="1631760"/>
            <a:ext cx="0" cy="4321933"/>
          </a:xfrm>
          <a:prstGeom prst="straightConnector1">
            <a:avLst/>
          </a:prstGeom>
          <a:noFill/>
          <a:ln w="76200" cap="flat" cmpd="sng">
            <a:solidFill>
              <a:schemeClr val="accent1">
                <a:alpha val="96862"/>
              </a:schemeClr>
            </a:solidFill>
            <a:prstDash val="solid"/>
            <a:miter lim="400000"/>
            <a:headEnd type="none" w="sm" len="sm"/>
            <a:tailEnd type="none" w="sm" len="sm"/>
          </a:ln>
        </p:spPr>
      </p:cxnSp>
      <p:sp>
        <p:nvSpPr>
          <p:cNvPr id="271" name="Google Shape;271;p42" title="Decorative"/>
          <p:cNvSpPr>
            <a:spLocks noGrp="1"/>
          </p:cNvSpPr>
          <p:nvPr>
            <p:ph type="pic" idx="4"/>
          </p:nvPr>
        </p:nvSpPr>
        <p:spPr>
          <a:xfrm>
            <a:off x="769354" y="1631760"/>
            <a:ext cx="804759" cy="804759"/>
          </a:xfrm>
          <a:prstGeom prst="rect">
            <a:avLst/>
          </a:prstGeom>
          <a:solidFill>
            <a:schemeClr val="lt1"/>
          </a:solidFill>
          <a:ln>
            <a:noFill/>
          </a:ln>
        </p:spPr>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14_Custom Layout">
  <p:cSld name="14_Custom Layout">
    <p:spTree>
      <p:nvGrpSpPr>
        <p:cNvPr id="1" name="Shape 272"/>
        <p:cNvGrpSpPr/>
        <p:nvPr/>
      </p:nvGrpSpPr>
      <p:grpSpPr>
        <a:xfrm>
          <a:off x="0" y="0"/>
          <a:ext cx="0" cy="0"/>
          <a:chOff x="0" y="0"/>
          <a:chExt cx="0" cy="0"/>
        </a:xfrm>
      </p:grpSpPr>
      <p:sp>
        <p:nvSpPr>
          <p:cNvPr id="273" name="Google Shape;273;p43" title="Decorative"/>
          <p:cNvSpPr>
            <a:spLocks noGrp="1"/>
          </p:cNvSpPr>
          <p:nvPr>
            <p:ph type="pic" idx="2"/>
          </p:nvPr>
        </p:nvSpPr>
        <p:spPr>
          <a:xfrm>
            <a:off x="1" y="2808079"/>
            <a:ext cx="6096000" cy="4049920"/>
          </a:xfrm>
          <a:prstGeom prst="rect">
            <a:avLst/>
          </a:prstGeom>
          <a:noFill/>
          <a:ln>
            <a:noFill/>
          </a:ln>
        </p:spPr>
      </p:sp>
      <p:sp>
        <p:nvSpPr>
          <p:cNvPr id="274" name="Google Shape;274;p43"/>
          <p:cNvSpPr txBox="1">
            <a:spLocks noGrp="1"/>
          </p:cNvSpPr>
          <p:nvPr>
            <p:ph type="title"/>
          </p:nvPr>
        </p:nvSpPr>
        <p:spPr>
          <a:xfrm>
            <a:off x="838200" y="571465"/>
            <a:ext cx="5257801" cy="1325563"/>
          </a:xfrm>
          <a:prstGeom prst="rect">
            <a:avLst/>
          </a:prstGeom>
          <a:noFill/>
          <a:ln>
            <a:noFill/>
          </a:ln>
        </p:spPr>
        <p:txBody>
          <a:bodyPr spcFirstLastPara="1" wrap="square" lIns="91425" tIns="45700" rIns="91425" bIns="45700" anchor="b" anchorCtr="0">
            <a:normAutofit/>
          </a:bodyPr>
          <a:lstStyle>
            <a:lvl1pPr lvl="0" algn="r">
              <a:spcBef>
                <a:spcPts val="0"/>
              </a:spcBef>
              <a:spcAft>
                <a:spcPts val="0"/>
              </a:spcAft>
              <a:buClr>
                <a:schemeClr val="accent1"/>
              </a:buClr>
              <a:buSzPts val="4000"/>
              <a:buFont typeface="Trebuchet MS"/>
              <a:buNone/>
              <a:defRPr sz="4000">
                <a:latin typeface="Trebuchet MS"/>
                <a:ea typeface="Trebuchet MS"/>
                <a:cs typeface="Trebuchet MS"/>
                <a:sym typeface="Trebuchet M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5" name="Google Shape;275;p43"/>
          <p:cNvSpPr txBox="1">
            <a:spLocks noGrp="1"/>
          </p:cNvSpPr>
          <p:nvPr>
            <p:ph type="body" idx="1"/>
          </p:nvPr>
        </p:nvSpPr>
        <p:spPr>
          <a:xfrm>
            <a:off x="6987825" y="2808079"/>
            <a:ext cx="4312353" cy="382749"/>
          </a:xfrm>
          <a:prstGeom prst="rect">
            <a:avLst/>
          </a:prstGeom>
          <a:noFill/>
          <a:ln>
            <a:noFill/>
          </a:ln>
        </p:spPr>
        <p:txBody>
          <a:bodyPr spcFirstLastPara="1" wrap="square" lIns="0" tIns="45700" rIns="91425" bIns="45700" anchor="b" anchorCtr="0">
            <a:normAutofit/>
          </a:bodyPr>
          <a:lstStyle>
            <a:lvl1pPr marL="457200" lvl="0" indent="-309880" algn="l">
              <a:spcBef>
                <a:spcPts val="1000"/>
              </a:spcBef>
              <a:spcAft>
                <a:spcPts val="0"/>
              </a:spcAft>
              <a:buSzPts val="1280"/>
              <a:buChar char="►"/>
              <a:defRPr sz="1600" b="1">
                <a:latin typeface="Trebuchet MS"/>
                <a:ea typeface="Trebuchet MS"/>
                <a:cs typeface="Trebuchet MS"/>
                <a:sym typeface="Trebuchet MS"/>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276" name="Google Shape;276;p43"/>
          <p:cNvSpPr txBox="1">
            <a:spLocks noGrp="1"/>
          </p:cNvSpPr>
          <p:nvPr>
            <p:ph type="body" idx="3"/>
          </p:nvPr>
        </p:nvSpPr>
        <p:spPr>
          <a:xfrm>
            <a:off x="6987825" y="3212363"/>
            <a:ext cx="4312353" cy="2962659"/>
          </a:xfrm>
          <a:prstGeom prst="rect">
            <a:avLst/>
          </a:prstGeom>
          <a:noFill/>
          <a:ln>
            <a:noFill/>
          </a:ln>
        </p:spPr>
        <p:txBody>
          <a:bodyPr spcFirstLastPara="1" wrap="square" lIns="0" tIns="72000" rIns="91425" bIns="45700" anchor="t" anchorCtr="0">
            <a:normAutofit/>
          </a:bodyPr>
          <a:lstStyle>
            <a:lvl1pPr marL="457200" lvl="0" indent="-299720" algn="l">
              <a:spcBef>
                <a:spcPts val="1000"/>
              </a:spcBef>
              <a:spcAft>
                <a:spcPts val="0"/>
              </a:spcAft>
              <a:buSzPts val="1120"/>
              <a:buChar char="►"/>
              <a:defRPr sz="1400">
                <a:latin typeface="Trebuchet MS"/>
                <a:ea typeface="Trebuchet MS"/>
                <a:cs typeface="Trebuchet MS"/>
                <a:sym typeface="Trebuchet MS"/>
              </a:defRPr>
            </a:lvl1pPr>
            <a:lvl2pPr marL="914400" lvl="1" indent="-289560" algn="l">
              <a:spcBef>
                <a:spcPts val="1000"/>
              </a:spcBef>
              <a:spcAft>
                <a:spcPts val="0"/>
              </a:spcAft>
              <a:buSzPts val="960"/>
              <a:buChar char="►"/>
              <a:defRPr sz="1200">
                <a:latin typeface="Trebuchet MS"/>
                <a:ea typeface="Trebuchet MS"/>
                <a:cs typeface="Trebuchet MS"/>
                <a:sym typeface="Trebuchet MS"/>
              </a:defRPr>
            </a:lvl2pPr>
            <a:lvl3pPr marL="1371600" lvl="2" indent="-284480" algn="l">
              <a:spcBef>
                <a:spcPts val="1000"/>
              </a:spcBef>
              <a:spcAft>
                <a:spcPts val="0"/>
              </a:spcAft>
              <a:buSzPts val="880"/>
              <a:buChar char="►"/>
              <a:defRPr sz="1100">
                <a:latin typeface="Trebuchet MS"/>
                <a:ea typeface="Trebuchet MS"/>
                <a:cs typeface="Trebuchet MS"/>
                <a:sym typeface="Trebuchet MS"/>
              </a:defRPr>
            </a:lvl3pPr>
            <a:lvl4pPr marL="1828800" lvl="3" indent="-281939" algn="l">
              <a:spcBef>
                <a:spcPts val="1000"/>
              </a:spcBef>
              <a:spcAft>
                <a:spcPts val="0"/>
              </a:spcAft>
              <a:buSzPts val="840"/>
              <a:buChar char="►"/>
              <a:defRPr sz="1050">
                <a:latin typeface="Trebuchet MS"/>
                <a:ea typeface="Trebuchet MS"/>
                <a:cs typeface="Trebuchet MS"/>
                <a:sym typeface="Trebuchet MS"/>
              </a:defRPr>
            </a:lvl4pPr>
            <a:lvl5pPr marL="2286000" lvl="4" indent="-281939" algn="l">
              <a:spcBef>
                <a:spcPts val="1000"/>
              </a:spcBef>
              <a:spcAft>
                <a:spcPts val="0"/>
              </a:spcAft>
              <a:buSzPts val="840"/>
              <a:buChar char="►"/>
              <a:defRPr sz="1050">
                <a:latin typeface="Trebuchet MS"/>
                <a:ea typeface="Trebuchet MS"/>
                <a:cs typeface="Trebuchet MS"/>
                <a:sym typeface="Trebuchet MS"/>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cxnSp>
        <p:nvCxnSpPr>
          <p:cNvPr id="277" name="Google Shape;277;p43" title="Decorative"/>
          <p:cNvCxnSpPr/>
          <p:nvPr/>
        </p:nvCxnSpPr>
        <p:spPr>
          <a:xfrm>
            <a:off x="5130846" y="1256529"/>
            <a:ext cx="0" cy="1930310"/>
          </a:xfrm>
          <a:prstGeom prst="straightConnector1">
            <a:avLst/>
          </a:prstGeom>
          <a:noFill/>
          <a:ln w="76200" cap="flat" cmpd="sng">
            <a:solidFill>
              <a:schemeClr val="accent1">
                <a:alpha val="96862"/>
              </a:schemeClr>
            </a:solidFill>
            <a:prstDash val="solid"/>
            <a:miter lim="400000"/>
            <a:headEnd type="none" w="sm" len="sm"/>
            <a:tailEnd type="none" w="sm" len="sm"/>
          </a:ln>
        </p:spPr>
      </p:cxn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20_Custom Layout">
  <p:cSld name="20_Custom Layout">
    <p:spTree>
      <p:nvGrpSpPr>
        <p:cNvPr id="1" name="Shape 278"/>
        <p:cNvGrpSpPr/>
        <p:nvPr/>
      </p:nvGrpSpPr>
      <p:grpSpPr>
        <a:xfrm>
          <a:off x="0" y="0"/>
          <a:ext cx="0" cy="0"/>
          <a:chOff x="0" y="0"/>
          <a:chExt cx="0" cy="0"/>
        </a:xfrm>
      </p:grpSpPr>
      <p:sp>
        <p:nvSpPr>
          <p:cNvPr id="279" name="Google Shape;279;p44"/>
          <p:cNvSpPr/>
          <p:nvPr/>
        </p:nvSpPr>
        <p:spPr>
          <a:xfrm>
            <a:off x="0" y="3429000"/>
            <a:ext cx="6096001" cy="34290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rebuchet MS"/>
              <a:ea typeface="Trebuchet MS"/>
              <a:cs typeface="Trebuchet MS"/>
              <a:sym typeface="Trebuchet MS"/>
            </a:endParaRPr>
          </a:p>
        </p:txBody>
      </p:sp>
      <p:sp>
        <p:nvSpPr>
          <p:cNvPr id="280" name="Google Shape;280;p44" title="Decorative"/>
          <p:cNvSpPr>
            <a:spLocks noGrp="1"/>
          </p:cNvSpPr>
          <p:nvPr>
            <p:ph type="pic" idx="2"/>
          </p:nvPr>
        </p:nvSpPr>
        <p:spPr>
          <a:xfrm>
            <a:off x="1" y="0"/>
            <a:ext cx="6096000" cy="3429000"/>
          </a:xfrm>
          <a:prstGeom prst="rect">
            <a:avLst/>
          </a:prstGeom>
          <a:noFill/>
          <a:ln>
            <a:noFill/>
          </a:ln>
        </p:spPr>
      </p:sp>
      <p:sp>
        <p:nvSpPr>
          <p:cNvPr id="281" name="Google Shape;281;p44"/>
          <p:cNvSpPr txBox="1">
            <a:spLocks noGrp="1"/>
          </p:cNvSpPr>
          <p:nvPr>
            <p:ph type="title"/>
          </p:nvPr>
        </p:nvSpPr>
        <p:spPr>
          <a:xfrm>
            <a:off x="6987825" y="1190909"/>
            <a:ext cx="4554008" cy="1325563"/>
          </a:xfrm>
          <a:prstGeom prst="rect">
            <a:avLst/>
          </a:prstGeom>
          <a:noFill/>
          <a:ln>
            <a:noFill/>
          </a:ln>
        </p:spPr>
        <p:txBody>
          <a:bodyPr spcFirstLastPara="1" wrap="square" lIns="0" tIns="45700" rIns="91425" bIns="45700" anchor="b" anchorCtr="0">
            <a:normAutofit/>
          </a:bodyPr>
          <a:lstStyle>
            <a:lvl1pPr lvl="0" algn="l">
              <a:spcBef>
                <a:spcPts val="0"/>
              </a:spcBef>
              <a:spcAft>
                <a:spcPts val="0"/>
              </a:spcAft>
              <a:buClr>
                <a:schemeClr val="accent1"/>
              </a:buClr>
              <a:buSzPts val="4000"/>
              <a:buFont typeface="Trebuchet MS"/>
              <a:buNone/>
              <a:defRPr sz="4000">
                <a:latin typeface="Trebuchet MS"/>
                <a:ea typeface="Trebuchet MS"/>
                <a:cs typeface="Trebuchet MS"/>
                <a:sym typeface="Trebuchet M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2" name="Google Shape;282;p44"/>
          <p:cNvSpPr txBox="1">
            <a:spLocks noGrp="1"/>
          </p:cNvSpPr>
          <p:nvPr>
            <p:ph type="body" idx="1"/>
          </p:nvPr>
        </p:nvSpPr>
        <p:spPr>
          <a:xfrm>
            <a:off x="6997253" y="2516138"/>
            <a:ext cx="4544580" cy="382749"/>
          </a:xfrm>
          <a:prstGeom prst="rect">
            <a:avLst/>
          </a:prstGeom>
          <a:noFill/>
          <a:ln>
            <a:noFill/>
          </a:ln>
        </p:spPr>
        <p:txBody>
          <a:bodyPr spcFirstLastPara="1" wrap="square" lIns="0" tIns="45700" rIns="91425" bIns="45700" anchor="b" anchorCtr="0">
            <a:normAutofit/>
          </a:bodyPr>
          <a:lstStyle>
            <a:lvl1pPr marL="457200" lvl="0" indent="-309880" algn="l">
              <a:spcBef>
                <a:spcPts val="1000"/>
              </a:spcBef>
              <a:spcAft>
                <a:spcPts val="0"/>
              </a:spcAft>
              <a:buSzPts val="1280"/>
              <a:buChar char="►"/>
              <a:defRPr sz="1600" b="1">
                <a:latin typeface="Trebuchet MS"/>
                <a:ea typeface="Trebuchet MS"/>
                <a:cs typeface="Trebuchet MS"/>
                <a:sym typeface="Trebuchet MS"/>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283" name="Google Shape;283;p44"/>
          <p:cNvSpPr txBox="1">
            <a:spLocks noGrp="1"/>
          </p:cNvSpPr>
          <p:nvPr>
            <p:ph type="body" idx="3"/>
          </p:nvPr>
        </p:nvSpPr>
        <p:spPr>
          <a:xfrm>
            <a:off x="6997253" y="2920422"/>
            <a:ext cx="4544580" cy="3226378"/>
          </a:xfrm>
          <a:prstGeom prst="rect">
            <a:avLst/>
          </a:prstGeom>
          <a:noFill/>
          <a:ln>
            <a:noFill/>
          </a:ln>
        </p:spPr>
        <p:txBody>
          <a:bodyPr spcFirstLastPara="1" wrap="square" lIns="0" tIns="72000" rIns="91425" bIns="45700" anchor="t" anchorCtr="0">
            <a:normAutofit/>
          </a:bodyPr>
          <a:lstStyle>
            <a:lvl1pPr marL="457200" lvl="0" indent="-299720" algn="l">
              <a:spcBef>
                <a:spcPts val="1000"/>
              </a:spcBef>
              <a:spcAft>
                <a:spcPts val="0"/>
              </a:spcAft>
              <a:buSzPts val="1120"/>
              <a:buChar char="►"/>
              <a:defRPr sz="1400"/>
            </a:lvl1pPr>
            <a:lvl2pPr marL="914400" lvl="1" indent="-289560" algn="l">
              <a:spcBef>
                <a:spcPts val="1000"/>
              </a:spcBef>
              <a:spcAft>
                <a:spcPts val="0"/>
              </a:spcAft>
              <a:buSzPts val="960"/>
              <a:buChar char="►"/>
              <a:defRPr sz="1200"/>
            </a:lvl2pPr>
            <a:lvl3pPr marL="1371600" lvl="2" indent="-284480" algn="l">
              <a:spcBef>
                <a:spcPts val="1000"/>
              </a:spcBef>
              <a:spcAft>
                <a:spcPts val="0"/>
              </a:spcAft>
              <a:buSzPts val="880"/>
              <a:buChar char="►"/>
              <a:defRPr sz="1100"/>
            </a:lvl3pPr>
            <a:lvl4pPr marL="1828800" lvl="3" indent="-281939" algn="l">
              <a:spcBef>
                <a:spcPts val="1000"/>
              </a:spcBef>
              <a:spcAft>
                <a:spcPts val="0"/>
              </a:spcAft>
              <a:buSzPts val="840"/>
              <a:buChar char="►"/>
              <a:defRPr sz="1050"/>
            </a:lvl4pPr>
            <a:lvl5pPr marL="2286000" lvl="4" indent="-281939" algn="l">
              <a:spcBef>
                <a:spcPts val="1000"/>
              </a:spcBef>
              <a:spcAft>
                <a:spcPts val="0"/>
              </a:spcAft>
              <a:buSzPts val="840"/>
              <a:buChar char="►"/>
              <a:defRPr sz="1050"/>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284" name="Google Shape;284;p44"/>
          <p:cNvSpPr txBox="1">
            <a:spLocks noGrp="1"/>
          </p:cNvSpPr>
          <p:nvPr>
            <p:ph type="body" idx="4"/>
          </p:nvPr>
        </p:nvSpPr>
        <p:spPr>
          <a:xfrm>
            <a:off x="838199" y="3606800"/>
            <a:ext cx="4927601" cy="2540000"/>
          </a:xfrm>
          <a:prstGeom prst="rect">
            <a:avLst/>
          </a:prstGeom>
          <a:noFill/>
          <a:ln>
            <a:noFill/>
          </a:ln>
        </p:spPr>
        <p:txBody>
          <a:bodyPr spcFirstLastPara="1" wrap="square" lIns="0" tIns="72000" rIns="91425" bIns="45700" anchor="t" anchorCtr="0">
            <a:normAutofit/>
          </a:bodyPr>
          <a:lstStyle>
            <a:lvl1pPr marL="457200" lvl="0" indent="-370840" algn="l">
              <a:spcBef>
                <a:spcPts val="1000"/>
              </a:spcBef>
              <a:spcAft>
                <a:spcPts val="0"/>
              </a:spcAft>
              <a:buSzPts val="2240"/>
              <a:buChar char="►"/>
              <a:defRPr sz="2800">
                <a:solidFill>
                  <a:schemeClr val="lt1"/>
                </a:solidFill>
              </a:defRPr>
            </a:lvl1pPr>
            <a:lvl2pPr marL="914400" lvl="1" indent="-350519" algn="l">
              <a:spcBef>
                <a:spcPts val="1000"/>
              </a:spcBef>
              <a:spcAft>
                <a:spcPts val="0"/>
              </a:spcAft>
              <a:buSzPts val="1920"/>
              <a:buChar char="►"/>
              <a:defRPr sz="2400">
                <a:solidFill>
                  <a:schemeClr val="lt1"/>
                </a:solidFill>
              </a:defRPr>
            </a:lvl2pPr>
            <a:lvl3pPr marL="1371600" lvl="2" indent="-330200" algn="l">
              <a:spcBef>
                <a:spcPts val="1000"/>
              </a:spcBef>
              <a:spcAft>
                <a:spcPts val="0"/>
              </a:spcAft>
              <a:buSzPts val="1600"/>
              <a:buChar char="►"/>
              <a:defRPr sz="2000">
                <a:solidFill>
                  <a:schemeClr val="lt1"/>
                </a:solidFill>
              </a:defRPr>
            </a:lvl3pPr>
            <a:lvl4pPr marL="1828800" lvl="3" indent="-320039" algn="l">
              <a:spcBef>
                <a:spcPts val="1000"/>
              </a:spcBef>
              <a:spcAft>
                <a:spcPts val="0"/>
              </a:spcAft>
              <a:buSzPts val="1440"/>
              <a:buChar char="►"/>
              <a:defRPr sz="1800">
                <a:solidFill>
                  <a:schemeClr val="lt1"/>
                </a:solidFill>
              </a:defRPr>
            </a:lvl4pPr>
            <a:lvl5pPr marL="2286000" lvl="4" indent="-320039" algn="l">
              <a:spcBef>
                <a:spcPts val="1000"/>
              </a:spcBef>
              <a:spcAft>
                <a:spcPts val="0"/>
              </a:spcAft>
              <a:buSzPts val="1440"/>
              <a:buChar char="►"/>
              <a:defRPr sz="1800">
                <a:solidFill>
                  <a:schemeClr val="lt1"/>
                </a:solidFill>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22_Custom Layout">
  <p:cSld name="22_Custom Layout">
    <p:spTree>
      <p:nvGrpSpPr>
        <p:cNvPr id="1" name="Shape 285"/>
        <p:cNvGrpSpPr/>
        <p:nvPr/>
      </p:nvGrpSpPr>
      <p:grpSpPr>
        <a:xfrm>
          <a:off x="0" y="0"/>
          <a:ext cx="0" cy="0"/>
          <a:chOff x="0" y="0"/>
          <a:chExt cx="0" cy="0"/>
        </a:xfrm>
      </p:grpSpPr>
      <p:sp>
        <p:nvSpPr>
          <p:cNvPr id="286" name="Google Shape;286;p45" title="Decorative"/>
          <p:cNvSpPr/>
          <p:nvPr/>
        </p:nvSpPr>
        <p:spPr>
          <a:xfrm>
            <a:off x="8181847" y="0"/>
            <a:ext cx="4010153" cy="68580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rebuchet MS"/>
              <a:ea typeface="Trebuchet MS"/>
              <a:cs typeface="Trebuchet MS"/>
              <a:sym typeface="Trebuchet MS"/>
            </a:endParaRPr>
          </a:p>
        </p:txBody>
      </p:sp>
      <p:sp>
        <p:nvSpPr>
          <p:cNvPr id="287" name="Google Shape;287;p45" title="Decorative"/>
          <p:cNvSpPr/>
          <p:nvPr/>
        </p:nvSpPr>
        <p:spPr>
          <a:xfrm>
            <a:off x="4171694" y="0"/>
            <a:ext cx="4010153" cy="68580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rebuchet MS"/>
              <a:ea typeface="Trebuchet MS"/>
              <a:cs typeface="Trebuchet MS"/>
              <a:sym typeface="Trebuchet MS"/>
            </a:endParaRPr>
          </a:p>
        </p:txBody>
      </p:sp>
      <p:sp>
        <p:nvSpPr>
          <p:cNvPr id="288" name="Google Shape;288;p45"/>
          <p:cNvSpPr txBox="1">
            <a:spLocks noGrp="1"/>
          </p:cNvSpPr>
          <p:nvPr>
            <p:ph type="body" idx="1"/>
          </p:nvPr>
        </p:nvSpPr>
        <p:spPr>
          <a:xfrm>
            <a:off x="4333757" y="1680547"/>
            <a:ext cx="3686025" cy="382749"/>
          </a:xfrm>
          <a:prstGeom prst="rect">
            <a:avLst/>
          </a:prstGeom>
          <a:noFill/>
          <a:ln>
            <a:noFill/>
          </a:ln>
        </p:spPr>
        <p:txBody>
          <a:bodyPr spcFirstLastPara="1" wrap="square" lIns="0" tIns="45700" rIns="91425" bIns="45700" anchor="b" anchorCtr="0">
            <a:normAutofit/>
          </a:bodyPr>
          <a:lstStyle>
            <a:lvl1pPr marL="457200" lvl="0" indent="-228600" algn="l">
              <a:spcBef>
                <a:spcPts val="1000"/>
              </a:spcBef>
              <a:spcAft>
                <a:spcPts val="0"/>
              </a:spcAft>
              <a:buSzPts val="1280"/>
              <a:buNone/>
              <a:defRPr sz="1600" b="1">
                <a:solidFill>
                  <a:schemeClr val="lt1"/>
                </a:solidFill>
                <a:latin typeface="Trebuchet MS"/>
                <a:ea typeface="Trebuchet MS"/>
                <a:cs typeface="Trebuchet MS"/>
                <a:sym typeface="Trebuchet MS"/>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289" name="Google Shape;289;p45"/>
          <p:cNvSpPr txBox="1">
            <a:spLocks noGrp="1"/>
          </p:cNvSpPr>
          <p:nvPr>
            <p:ph type="body" idx="2"/>
          </p:nvPr>
        </p:nvSpPr>
        <p:spPr>
          <a:xfrm>
            <a:off x="8375228" y="1680547"/>
            <a:ext cx="3658010" cy="382749"/>
          </a:xfrm>
          <a:prstGeom prst="rect">
            <a:avLst/>
          </a:prstGeom>
          <a:noFill/>
          <a:ln>
            <a:noFill/>
          </a:ln>
        </p:spPr>
        <p:txBody>
          <a:bodyPr spcFirstLastPara="1" wrap="square" lIns="0" tIns="45700" rIns="91425" bIns="45700" anchor="b" anchorCtr="0">
            <a:normAutofit/>
          </a:bodyPr>
          <a:lstStyle>
            <a:lvl1pPr marL="457200" lvl="0" indent="-228600" algn="l">
              <a:spcBef>
                <a:spcPts val="1000"/>
              </a:spcBef>
              <a:spcAft>
                <a:spcPts val="0"/>
              </a:spcAft>
              <a:buSzPts val="1280"/>
              <a:buNone/>
              <a:defRPr sz="1600" b="1">
                <a:solidFill>
                  <a:schemeClr val="lt1"/>
                </a:solidFill>
                <a:latin typeface="Trebuchet MS"/>
                <a:ea typeface="Trebuchet MS"/>
                <a:cs typeface="Trebuchet MS"/>
                <a:sym typeface="Trebuchet MS"/>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290" name="Google Shape;290;p45"/>
          <p:cNvSpPr txBox="1">
            <a:spLocks noGrp="1"/>
          </p:cNvSpPr>
          <p:nvPr>
            <p:ph type="body" idx="3"/>
          </p:nvPr>
        </p:nvSpPr>
        <p:spPr>
          <a:xfrm>
            <a:off x="4333454" y="2084831"/>
            <a:ext cx="3686159" cy="3044825"/>
          </a:xfrm>
          <a:prstGeom prst="rect">
            <a:avLst/>
          </a:prstGeom>
          <a:noFill/>
          <a:ln>
            <a:noFill/>
          </a:ln>
        </p:spPr>
        <p:txBody>
          <a:bodyPr spcFirstLastPara="1" wrap="square" lIns="0" tIns="72000" rIns="91425" bIns="45700" anchor="t" anchorCtr="0">
            <a:normAutofit/>
          </a:bodyPr>
          <a:lstStyle>
            <a:lvl1pPr marL="457200" lvl="0" indent="-299720" algn="l">
              <a:spcBef>
                <a:spcPts val="1000"/>
              </a:spcBef>
              <a:spcAft>
                <a:spcPts val="0"/>
              </a:spcAft>
              <a:buSzPts val="1120"/>
              <a:buChar char="►"/>
              <a:defRPr sz="1400">
                <a:solidFill>
                  <a:schemeClr val="lt1"/>
                </a:solidFill>
              </a:defRPr>
            </a:lvl1pPr>
            <a:lvl2pPr marL="914400" lvl="1" indent="-289560" algn="l">
              <a:spcBef>
                <a:spcPts val="1000"/>
              </a:spcBef>
              <a:spcAft>
                <a:spcPts val="0"/>
              </a:spcAft>
              <a:buSzPts val="960"/>
              <a:buChar char="►"/>
              <a:defRPr sz="1200">
                <a:solidFill>
                  <a:schemeClr val="lt1"/>
                </a:solidFill>
              </a:defRPr>
            </a:lvl2pPr>
            <a:lvl3pPr marL="1371600" lvl="2" indent="-284480" algn="l">
              <a:spcBef>
                <a:spcPts val="1000"/>
              </a:spcBef>
              <a:spcAft>
                <a:spcPts val="0"/>
              </a:spcAft>
              <a:buSzPts val="880"/>
              <a:buChar char="►"/>
              <a:defRPr sz="1100">
                <a:solidFill>
                  <a:schemeClr val="lt1"/>
                </a:solidFill>
              </a:defRPr>
            </a:lvl3pPr>
            <a:lvl4pPr marL="1828800" lvl="3" indent="-281939" algn="l">
              <a:spcBef>
                <a:spcPts val="1000"/>
              </a:spcBef>
              <a:spcAft>
                <a:spcPts val="0"/>
              </a:spcAft>
              <a:buSzPts val="840"/>
              <a:buChar char="►"/>
              <a:defRPr sz="1050">
                <a:solidFill>
                  <a:schemeClr val="lt1"/>
                </a:solidFill>
              </a:defRPr>
            </a:lvl4pPr>
            <a:lvl5pPr marL="2286000" lvl="4" indent="-281939" algn="l">
              <a:spcBef>
                <a:spcPts val="1000"/>
              </a:spcBef>
              <a:spcAft>
                <a:spcPts val="0"/>
              </a:spcAft>
              <a:buSzPts val="840"/>
              <a:buChar char="►"/>
              <a:defRPr sz="1050">
                <a:solidFill>
                  <a:schemeClr val="lt1"/>
                </a:solidFill>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291" name="Google Shape;291;p45"/>
          <p:cNvSpPr txBox="1">
            <a:spLocks noGrp="1"/>
          </p:cNvSpPr>
          <p:nvPr>
            <p:ph type="body" idx="4"/>
          </p:nvPr>
        </p:nvSpPr>
        <p:spPr>
          <a:xfrm>
            <a:off x="8375228" y="2084831"/>
            <a:ext cx="3658010" cy="3044825"/>
          </a:xfrm>
          <a:prstGeom prst="rect">
            <a:avLst/>
          </a:prstGeom>
          <a:noFill/>
          <a:ln>
            <a:noFill/>
          </a:ln>
        </p:spPr>
        <p:txBody>
          <a:bodyPr spcFirstLastPara="1" wrap="square" lIns="0" tIns="72000" rIns="91425" bIns="45700" anchor="t" anchorCtr="0">
            <a:normAutofit/>
          </a:bodyPr>
          <a:lstStyle>
            <a:lvl1pPr marL="457200" lvl="0" indent="-299720" algn="l">
              <a:spcBef>
                <a:spcPts val="1000"/>
              </a:spcBef>
              <a:spcAft>
                <a:spcPts val="0"/>
              </a:spcAft>
              <a:buSzPts val="1120"/>
              <a:buChar char="►"/>
              <a:defRPr sz="1400">
                <a:solidFill>
                  <a:schemeClr val="lt1"/>
                </a:solidFill>
              </a:defRPr>
            </a:lvl1pPr>
            <a:lvl2pPr marL="914400" lvl="1" indent="-289560" algn="l">
              <a:spcBef>
                <a:spcPts val="1000"/>
              </a:spcBef>
              <a:spcAft>
                <a:spcPts val="0"/>
              </a:spcAft>
              <a:buSzPts val="960"/>
              <a:buChar char="►"/>
              <a:defRPr sz="1200">
                <a:solidFill>
                  <a:schemeClr val="lt1"/>
                </a:solidFill>
              </a:defRPr>
            </a:lvl2pPr>
            <a:lvl3pPr marL="1371600" lvl="2" indent="-284480" algn="l">
              <a:spcBef>
                <a:spcPts val="1000"/>
              </a:spcBef>
              <a:spcAft>
                <a:spcPts val="0"/>
              </a:spcAft>
              <a:buSzPts val="880"/>
              <a:buChar char="►"/>
              <a:defRPr sz="1100">
                <a:solidFill>
                  <a:schemeClr val="lt1"/>
                </a:solidFill>
              </a:defRPr>
            </a:lvl3pPr>
            <a:lvl4pPr marL="1828800" lvl="3" indent="-281939" algn="l">
              <a:spcBef>
                <a:spcPts val="1000"/>
              </a:spcBef>
              <a:spcAft>
                <a:spcPts val="0"/>
              </a:spcAft>
              <a:buSzPts val="840"/>
              <a:buChar char="►"/>
              <a:defRPr sz="1050">
                <a:solidFill>
                  <a:schemeClr val="lt1"/>
                </a:solidFill>
              </a:defRPr>
            </a:lvl4pPr>
            <a:lvl5pPr marL="2286000" lvl="4" indent="-281939" algn="l">
              <a:spcBef>
                <a:spcPts val="1000"/>
              </a:spcBef>
              <a:spcAft>
                <a:spcPts val="0"/>
              </a:spcAft>
              <a:buSzPts val="840"/>
              <a:buChar char="►"/>
              <a:defRPr sz="1050">
                <a:solidFill>
                  <a:schemeClr val="lt1"/>
                </a:solidFill>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292" name="Google Shape;292;p45"/>
          <p:cNvSpPr txBox="1">
            <a:spLocks noGrp="1"/>
          </p:cNvSpPr>
          <p:nvPr>
            <p:ph type="title"/>
          </p:nvPr>
        </p:nvSpPr>
        <p:spPr>
          <a:xfrm>
            <a:off x="403410" y="1670007"/>
            <a:ext cx="3686159" cy="1466055"/>
          </a:xfrm>
          <a:prstGeom prst="rect">
            <a:avLst/>
          </a:prstGeom>
          <a:noFill/>
          <a:ln>
            <a:noFill/>
          </a:ln>
        </p:spPr>
        <p:txBody>
          <a:bodyPr spcFirstLastPara="1" wrap="square" lIns="0" tIns="45700" rIns="91425" bIns="45700" anchor="t" anchorCtr="0">
            <a:normAutofit/>
          </a:bodyPr>
          <a:lstStyle>
            <a:lvl1pPr lvl="0" algn="l">
              <a:spcBef>
                <a:spcPts val="0"/>
              </a:spcBef>
              <a:spcAft>
                <a:spcPts val="0"/>
              </a:spcAft>
              <a:buClr>
                <a:schemeClr val="dk1"/>
              </a:buClr>
              <a:buSzPts val="4000"/>
              <a:buFont typeface="Trebuchet MS"/>
              <a:buNone/>
              <a:defRPr sz="4000">
                <a:solidFill>
                  <a:schemeClr val="dk1"/>
                </a:solidFill>
                <a:latin typeface="Trebuchet MS"/>
                <a:ea typeface="Trebuchet MS"/>
                <a:cs typeface="Trebuchet MS"/>
                <a:sym typeface="Trebuchet M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23_Custom Layout">
  <p:cSld name="23_Custom Layout">
    <p:spTree>
      <p:nvGrpSpPr>
        <p:cNvPr id="1" name="Shape 293"/>
        <p:cNvGrpSpPr/>
        <p:nvPr/>
      </p:nvGrpSpPr>
      <p:grpSpPr>
        <a:xfrm>
          <a:off x="0" y="0"/>
          <a:ext cx="0" cy="0"/>
          <a:chOff x="0" y="0"/>
          <a:chExt cx="0" cy="0"/>
        </a:xfrm>
      </p:grpSpPr>
      <p:sp>
        <p:nvSpPr>
          <p:cNvPr id="294" name="Google Shape;294;p46" title="Decorative"/>
          <p:cNvSpPr>
            <a:spLocks noGrp="1"/>
          </p:cNvSpPr>
          <p:nvPr>
            <p:ph type="pic" idx="2"/>
          </p:nvPr>
        </p:nvSpPr>
        <p:spPr>
          <a:xfrm>
            <a:off x="0" y="0"/>
            <a:ext cx="12192000" cy="3408892"/>
          </a:xfrm>
          <a:prstGeom prst="rect">
            <a:avLst/>
          </a:prstGeom>
          <a:noFill/>
          <a:ln>
            <a:noFill/>
          </a:ln>
        </p:spPr>
      </p:sp>
      <p:sp>
        <p:nvSpPr>
          <p:cNvPr id="295" name="Google Shape;295;p46" title="Decorative"/>
          <p:cNvSpPr txBox="1"/>
          <p:nvPr/>
        </p:nvSpPr>
        <p:spPr>
          <a:xfrm>
            <a:off x="-1" y="3408891"/>
            <a:ext cx="12203575" cy="3449109"/>
          </a:xfrm>
          <a:prstGeom prst="rect">
            <a:avLst/>
          </a:prstGeom>
          <a:solidFill>
            <a:schemeClr val="accent1"/>
          </a:solidFill>
          <a:ln>
            <a:noFill/>
          </a:ln>
        </p:spPr>
        <p:txBody>
          <a:bodyPr spcFirstLastPara="1" wrap="square" lIns="0" tIns="45700" rIns="324000" bIns="45700" anchor="ctr" anchorCtr="0">
            <a:normAutofit/>
          </a:bodyPr>
          <a:lstStyle/>
          <a:p>
            <a:pPr marL="0" marR="0" lvl="0" indent="0" algn="r" rtl="0">
              <a:lnSpc>
                <a:spcPct val="90000"/>
              </a:lnSpc>
              <a:spcBef>
                <a:spcPts val="0"/>
              </a:spcBef>
              <a:spcAft>
                <a:spcPts val="0"/>
              </a:spcAft>
              <a:buClr>
                <a:schemeClr val="dk2"/>
              </a:buClr>
              <a:buSzPts val="4000"/>
              <a:buFont typeface="Constantia"/>
              <a:buNone/>
            </a:pPr>
            <a:endParaRPr sz="4000" b="1" i="0">
              <a:solidFill>
                <a:schemeClr val="dk2"/>
              </a:solidFill>
              <a:latin typeface="Constantia"/>
              <a:ea typeface="Constantia"/>
              <a:cs typeface="Constantia"/>
              <a:sym typeface="Constantia"/>
            </a:endParaRPr>
          </a:p>
        </p:txBody>
      </p:sp>
      <p:sp>
        <p:nvSpPr>
          <p:cNvPr id="296" name="Google Shape;296;p46"/>
          <p:cNvSpPr txBox="1">
            <a:spLocks noGrp="1"/>
          </p:cNvSpPr>
          <p:nvPr>
            <p:ph type="body" idx="1"/>
          </p:nvPr>
        </p:nvSpPr>
        <p:spPr>
          <a:xfrm>
            <a:off x="4568750" y="3666354"/>
            <a:ext cx="3448800" cy="382749"/>
          </a:xfrm>
          <a:prstGeom prst="rect">
            <a:avLst/>
          </a:prstGeom>
          <a:noFill/>
          <a:ln>
            <a:noFill/>
          </a:ln>
        </p:spPr>
        <p:txBody>
          <a:bodyPr spcFirstLastPara="1" wrap="square" lIns="0" tIns="45700" rIns="91425" bIns="45700" anchor="b" anchorCtr="0">
            <a:normAutofit/>
          </a:bodyPr>
          <a:lstStyle>
            <a:lvl1pPr marL="457200" lvl="0" indent="-228600" algn="l">
              <a:spcBef>
                <a:spcPts val="1000"/>
              </a:spcBef>
              <a:spcAft>
                <a:spcPts val="0"/>
              </a:spcAft>
              <a:buSzPts val="1280"/>
              <a:buNone/>
              <a:defRPr sz="1600" b="1">
                <a:solidFill>
                  <a:schemeClr val="lt1"/>
                </a:solidFill>
                <a:latin typeface="Trebuchet MS"/>
                <a:ea typeface="Trebuchet MS"/>
                <a:cs typeface="Trebuchet MS"/>
                <a:sym typeface="Trebuchet MS"/>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297" name="Google Shape;297;p46"/>
          <p:cNvSpPr txBox="1">
            <a:spLocks noGrp="1"/>
          </p:cNvSpPr>
          <p:nvPr>
            <p:ph type="body" idx="3"/>
          </p:nvPr>
        </p:nvSpPr>
        <p:spPr>
          <a:xfrm>
            <a:off x="8254055" y="3666354"/>
            <a:ext cx="3450265" cy="382749"/>
          </a:xfrm>
          <a:prstGeom prst="rect">
            <a:avLst/>
          </a:prstGeom>
          <a:noFill/>
          <a:ln>
            <a:noFill/>
          </a:ln>
        </p:spPr>
        <p:txBody>
          <a:bodyPr spcFirstLastPara="1" wrap="square" lIns="0" tIns="45700" rIns="91425" bIns="45700" anchor="b" anchorCtr="0">
            <a:normAutofit/>
          </a:bodyPr>
          <a:lstStyle>
            <a:lvl1pPr marL="457200" lvl="0" indent="-228600" algn="l">
              <a:spcBef>
                <a:spcPts val="1000"/>
              </a:spcBef>
              <a:spcAft>
                <a:spcPts val="0"/>
              </a:spcAft>
              <a:buSzPts val="1280"/>
              <a:buNone/>
              <a:defRPr sz="1600" b="1">
                <a:solidFill>
                  <a:schemeClr val="lt1"/>
                </a:solidFill>
                <a:latin typeface="Trebuchet MS"/>
                <a:ea typeface="Trebuchet MS"/>
                <a:cs typeface="Trebuchet MS"/>
                <a:sym typeface="Trebuchet MS"/>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298" name="Google Shape;298;p46"/>
          <p:cNvSpPr txBox="1">
            <a:spLocks noGrp="1"/>
          </p:cNvSpPr>
          <p:nvPr>
            <p:ph type="body" idx="4"/>
          </p:nvPr>
        </p:nvSpPr>
        <p:spPr>
          <a:xfrm>
            <a:off x="4568447" y="4070639"/>
            <a:ext cx="3448800" cy="2253961"/>
          </a:xfrm>
          <a:prstGeom prst="rect">
            <a:avLst/>
          </a:prstGeom>
          <a:noFill/>
          <a:ln>
            <a:noFill/>
          </a:ln>
        </p:spPr>
        <p:txBody>
          <a:bodyPr spcFirstLastPara="1" wrap="square" lIns="0" tIns="72000" rIns="91425" bIns="45700" anchor="t" anchorCtr="0">
            <a:normAutofit/>
          </a:bodyPr>
          <a:lstStyle>
            <a:lvl1pPr marL="457200" lvl="0" indent="-299720" algn="l">
              <a:spcBef>
                <a:spcPts val="1000"/>
              </a:spcBef>
              <a:spcAft>
                <a:spcPts val="0"/>
              </a:spcAft>
              <a:buSzPts val="1120"/>
              <a:buChar char="►"/>
              <a:defRPr sz="1400">
                <a:solidFill>
                  <a:schemeClr val="lt1"/>
                </a:solidFill>
              </a:defRPr>
            </a:lvl1pPr>
            <a:lvl2pPr marL="914400" lvl="1" indent="-289560" algn="l">
              <a:spcBef>
                <a:spcPts val="1000"/>
              </a:spcBef>
              <a:spcAft>
                <a:spcPts val="0"/>
              </a:spcAft>
              <a:buSzPts val="960"/>
              <a:buChar char="►"/>
              <a:defRPr sz="1200">
                <a:solidFill>
                  <a:schemeClr val="lt1"/>
                </a:solidFill>
              </a:defRPr>
            </a:lvl2pPr>
            <a:lvl3pPr marL="1371600" lvl="2" indent="-284480" algn="l">
              <a:spcBef>
                <a:spcPts val="1000"/>
              </a:spcBef>
              <a:spcAft>
                <a:spcPts val="0"/>
              </a:spcAft>
              <a:buSzPts val="880"/>
              <a:buChar char="►"/>
              <a:defRPr sz="1100">
                <a:solidFill>
                  <a:schemeClr val="lt1"/>
                </a:solidFill>
              </a:defRPr>
            </a:lvl3pPr>
            <a:lvl4pPr marL="1828800" lvl="3" indent="-281939" algn="l">
              <a:spcBef>
                <a:spcPts val="1000"/>
              </a:spcBef>
              <a:spcAft>
                <a:spcPts val="0"/>
              </a:spcAft>
              <a:buSzPts val="840"/>
              <a:buChar char="►"/>
              <a:defRPr sz="1050">
                <a:solidFill>
                  <a:schemeClr val="lt1"/>
                </a:solidFill>
              </a:defRPr>
            </a:lvl4pPr>
            <a:lvl5pPr marL="2286000" lvl="4" indent="-281939" algn="l">
              <a:spcBef>
                <a:spcPts val="1000"/>
              </a:spcBef>
              <a:spcAft>
                <a:spcPts val="0"/>
              </a:spcAft>
              <a:buSzPts val="840"/>
              <a:buChar char="►"/>
              <a:defRPr sz="1050">
                <a:solidFill>
                  <a:schemeClr val="lt1"/>
                </a:solidFill>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299" name="Google Shape;299;p46"/>
          <p:cNvSpPr txBox="1">
            <a:spLocks noGrp="1"/>
          </p:cNvSpPr>
          <p:nvPr>
            <p:ph type="body" idx="5"/>
          </p:nvPr>
        </p:nvSpPr>
        <p:spPr>
          <a:xfrm>
            <a:off x="8254055" y="4070639"/>
            <a:ext cx="3450265" cy="2253961"/>
          </a:xfrm>
          <a:prstGeom prst="rect">
            <a:avLst/>
          </a:prstGeom>
          <a:noFill/>
          <a:ln>
            <a:noFill/>
          </a:ln>
        </p:spPr>
        <p:txBody>
          <a:bodyPr spcFirstLastPara="1" wrap="square" lIns="0" tIns="72000" rIns="91425" bIns="45700" anchor="t" anchorCtr="0">
            <a:normAutofit/>
          </a:bodyPr>
          <a:lstStyle>
            <a:lvl1pPr marL="457200" lvl="0" indent="-299720" algn="l">
              <a:spcBef>
                <a:spcPts val="1000"/>
              </a:spcBef>
              <a:spcAft>
                <a:spcPts val="0"/>
              </a:spcAft>
              <a:buSzPts val="1120"/>
              <a:buChar char="►"/>
              <a:defRPr sz="1400">
                <a:solidFill>
                  <a:schemeClr val="lt1"/>
                </a:solidFill>
              </a:defRPr>
            </a:lvl1pPr>
            <a:lvl2pPr marL="914400" lvl="1" indent="-289560" algn="l">
              <a:spcBef>
                <a:spcPts val="1000"/>
              </a:spcBef>
              <a:spcAft>
                <a:spcPts val="0"/>
              </a:spcAft>
              <a:buSzPts val="960"/>
              <a:buChar char="►"/>
              <a:defRPr sz="1200">
                <a:solidFill>
                  <a:schemeClr val="lt1"/>
                </a:solidFill>
              </a:defRPr>
            </a:lvl2pPr>
            <a:lvl3pPr marL="1371600" lvl="2" indent="-284480" algn="l">
              <a:spcBef>
                <a:spcPts val="1000"/>
              </a:spcBef>
              <a:spcAft>
                <a:spcPts val="0"/>
              </a:spcAft>
              <a:buSzPts val="880"/>
              <a:buChar char="►"/>
              <a:defRPr sz="1100">
                <a:solidFill>
                  <a:schemeClr val="lt1"/>
                </a:solidFill>
              </a:defRPr>
            </a:lvl3pPr>
            <a:lvl4pPr marL="1828800" lvl="3" indent="-281939" algn="l">
              <a:spcBef>
                <a:spcPts val="1000"/>
              </a:spcBef>
              <a:spcAft>
                <a:spcPts val="0"/>
              </a:spcAft>
              <a:buSzPts val="840"/>
              <a:buChar char="►"/>
              <a:defRPr sz="1050">
                <a:solidFill>
                  <a:schemeClr val="lt1"/>
                </a:solidFill>
              </a:defRPr>
            </a:lvl4pPr>
            <a:lvl5pPr marL="2286000" lvl="4" indent="-281939" algn="l">
              <a:spcBef>
                <a:spcPts val="1000"/>
              </a:spcBef>
              <a:spcAft>
                <a:spcPts val="0"/>
              </a:spcAft>
              <a:buSzPts val="840"/>
              <a:buChar char="►"/>
              <a:defRPr sz="1050">
                <a:solidFill>
                  <a:schemeClr val="lt1"/>
                </a:solidFill>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300" name="Google Shape;300;p46"/>
          <p:cNvSpPr txBox="1">
            <a:spLocks noGrp="1"/>
          </p:cNvSpPr>
          <p:nvPr>
            <p:ph type="title"/>
          </p:nvPr>
        </p:nvSpPr>
        <p:spPr>
          <a:xfrm>
            <a:off x="838200" y="4049104"/>
            <a:ext cx="3136900" cy="2168682"/>
          </a:xfrm>
          <a:prstGeom prst="rect">
            <a:avLst/>
          </a:prstGeom>
          <a:noFill/>
          <a:ln>
            <a:noFill/>
          </a:ln>
        </p:spPr>
        <p:txBody>
          <a:bodyPr spcFirstLastPara="1" wrap="square" lIns="0" tIns="45700" rIns="91425" bIns="45700" anchor="ctr" anchorCtr="0">
            <a:normAutofit/>
          </a:bodyPr>
          <a:lstStyle>
            <a:lvl1pPr lvl="0" algn="l">
              <a:spcBef>
                <a:spcPts val="0"/>
              </a:spcBef>
              <a:spcAft>
                <a:spcPts val="0"/>
              </a:spcAft>
              <a:buClr>
                <a:schemeClr val="lt1"/>
              </a:buClr>
              <a:buSzPts val="4000"/>
              <a:buFont typeface="Trebuchet MS"/>
              <a:buNone/>
              <a:defRPr sz="4000">
                <a:solidFill>
                  <a:schemeClr val="lt1"/>
                </a:solidFill>
                <a:latin typeface="Trebuchet MS"/>
                <a:ea typeface="Trebuchet MS"/>
                <a:cs typeface="Trebuchet MS"/>
                <a:sym typeface="Trebuchet M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Text, and Content" type="txAndObj">
  <p:cSld name="TEXT_AND_OBJECT">
    <p:spTree>
      <p:nvGrpSpPr>
        <p:cNvPr id="1" name="Shape 51"/>
        <p:cNvGrpSpPr/>
        <p:nvPr/>
      </p:nvGrpSpPr>
      <p:grpSpPr>
        <a:xfrm>
          <a:off x="0" y="0"/>
          <a:ext cx="0" cy="0"/>
          <a:chOff x="0" y="0"/>
          <a:chExt cx="0" cy="0"/>
        </a:xfrm>
      </p:grpSpPr>
      <p:sp>
        <p:nvSpPr>
          <p:cNvPr id="52" name="Google Shape;52;p11"/>
          <p:cNvSpPr txBox="1">
            <a:spLocks noGrp="1"/>
          </p:cNvSpPr>
          <p:nvPr>
            <p:ph type="title"/>
          </p:nvPr>
        </p:nvSpPr>
        <p:spPr>
          <a:xfrm>
            <a:off x="304800" y="-76200"/>
            <a:ext cx="8737600" cy="838200"/>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accent1"/>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11"/>
          <p:cNvSpPr txBox="1">
            <a:spLocks noGrp="1"/>
          </p:cNvSpPr>
          <p:nvPr>
            <p:ph type="body" idx="1"/>
          </p:nvPr>
        </p:nvSpPr>
        <p:spPr>
          <a:xfrm>
            <a:off x="508000" y="1371600"/>
            <a:ext cx="5486400" cy="4800600"/>
          </a:xfrm>
          <a:prstGeom prst="rect">
            <a:avLst/>
          </a:prstGeom>
          <a:noFill/>
          <a:ln>
            <a:noFill/>
          </a:ln>
        </p:spPr>
        <p:txBody>
          <a:bodyPr spcFirstLastPara="1" wrap="square" lIns="91425" tIns="45700" rIns="91425" bIns="45700" anchor="t" anchorCtr="0">
            <a:normAutofit/>
          </a:bodyPr>
          <a:lstStyle>
            <a:lvl1pPr marL="457200" lvl="0" indent="-320040" algn="l">
              <a:spcBef>
                <a:spcPts val="1000"/>
              </a:spcBef>
              <a:spcAft>
                <a:spcPts val="0"/>
              </a:spcAft>
              <a:buSzPts val="1440"/>
              <a:buChar char="►"/>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54" name="Google Shape;54;p11"/>
          <p:cNvSpPr txBox="1">
            <a:spLocks noGrp="1"/>
          </p:cNvSpPr>
          <p:nvPr>
            <p:ph type="body" idx="2"/>
          </p:nvPr>
        </p:nvSpPr>
        <p:spPr>
          <a:xfrm>
            <a:off x="6197600" y="1371600"/>
            <a:ext cx="5486400" cy="4800600"/>
          </a:xfrm>
          <a:prstGeom prst="rect">
            <a:avLst/>
          </a:prstGeom>
          <a:noFill/>
          <a:ln>
            <a:noFill/>
          </a:ln>
        </p:spPr>
        <p:txBody>
          <a:bodyPr spcFirstLastPara="1" wrap="square" lIns="91425" tIns="45700" rIns="91425" bIns="45700" anchor="t" anchorCtr="0">
            <a:normAutofit/>
          </a:bodyPr>
          <a:lstStyle>
            <a:lvl1pPr marL="457200" lvl="0" indent="-320040" algn="l">
              <a:spcBef>
                <a:spcPts val="1000"/>
              </a:spcBef>
              <a:spcAft>
                <a:spcPts val="0"/>
              </a:spcAft>
              <a:buSzPts val="1440"/>
              <a:buChar char="►"/>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55" name="Google Shape;55;p11"/>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marR="0" lvl="0" indent="0" algn="r">
              <a:spcBef>
                <a:spcPts val="0"/>
              </a:spcBef>
              <a:buNone/>
              <a:defRPr sz="900" b="0" i="0" u="none" strike="noStrike" cap="none">
                <a:solidFill>
                  <a:schemeClr val="accent1"/>
                </a:solidFill>
                <a:latin typeface="Trebuchet MS"/>
                <a:ea typeface="Trebuchet MS"/>
                <a:cs typeface="Trebuchet MS"/>
                <a:sym typeface="Trebuchet MS"/>
              </a:defRPr>
            </a:lvl1pPr>
            <a:lvl2pPr marL="0" marR="0" lvl="1" indent="0" algn="r">
              <a:spcBef>
                <a:spcPts val="0"/>
              </a:spcBef>
              <a:buNone/>
              <a:defRPr sz="900" b="0" i="0" u="none" strike="noStrike" cap="none">
                <a:solidFill>
                  <a:schemeClr val="accent1"/>
                </a:solidFill>
                <a:latin typeface="Trebuchet MS"/>
                <a:ea typeface="Trebuchet MS"/>
                <a:cs typeface="Trebuchet MS"/>
                <a:sym typeface="Trebuchet MS"/>
              </a:defRPr>
            </a:lvl2pPr>
            <a:lvl3pPr marL="0" marR="0" lvl="2" indent="0" algn="r">
              <a:spcBef>
                <a:spcPts val="0"/>
              </a:spcBef>
              <a:buNone/>
              <a:defRPr sz="900" b="0" i="0" u="none" strike="noStrike" cap="none">
                <a:solidFill>
                  <a:schemeClr val="accent1"/>
                </a:solidFill>
                <a:latin typeface="Trebuchet MS"/>
                <a:ea typeface="Trebuchet MS"/>
                <a:cs typeface="Trebuchet MS"/>
                <a:sym typeface="Trebuchet MS"/>
              </a:defRPr>
            </a:lvl3pPr>
            <a:lvl4pPr marL="0" marR="0" lvl="3" indent="0" algn="r">
              <a:spcBef>
                <a:spcPts val="0"/>
              </a:spcBef>
              <a:buNone/>
              <a:defRPr sz="900" b="0" i="0" u="none" strike="noStrike" cap="none">
                <a:solidFill>
                  <a:schemeClr val="accent1"/>
                </a:solidFill>
                <a:latin typeface="Trebuchet MS"/>
                <a:ea typeface="Trebuchet MS"/>
                <a:cs typeface="Trebuchet MS"/>
                <a:sym typeface="Trebuchet MS"/>
              </a:defRPr>
            </a:lvl4pPr>
            <a:lvl5pPr marL="0" marR="0" lvl="4" indent="0" algn="r">
              <a:spcBef>
                <a:spcPts val="0"/>
              </a:spcBef>
              <a:buNone/>
              <a:defRPr sz="900" b="0" i="0" u="none" strike="noStrike" cap="none">
                <a:solidFill>
                  <a:schemeClr val="accent1"/>
                </a:solidFill>
                <a:latin typeface="Trebuchet MS"/>
                <a:ea typeface="Trebuchet MS"/>
                <a:cs typeface="Trebuchet MS"/>
                <a:sym typeface="Trebuchet MS"/>
              </a:defRPr>
            </a:lvl5pPr>
            <a:lvl6pPr marL="0" marR="0" lvl="5" indent="0" algn="r">
              <a:spcBef>
                <a:spcPts val="0"/>
              </a:spcBef>
              <a:buNone/>
              <a:defRPr sz="900" b="0" i="0" u="none" strike="noStrike" cap="none">
                <a:solidFill>
                  <a:schemeClr val="accent1"/>
                </a:solidFill>
                <a:latin typeface="Trebuchet MS"/>
                <a:ea typeface="Trebuchet MS"/>
                <a:cs typeface="Trebuchet MS"/>
                <a:sym typeface="Trebuchet MS"/>
              </a:defRPr>
            </a:lvl6pPr>
            <a:lvl7pPr marL="0" marR="0" lvl="6" indent="0" algn="r">
              <a:spcBef>
                <a:spcPts val="0"/>
              </a:spcBef>
              <a:buNone/>
              <a:defRPr sz="900" b="0" i="0" u="none" strike="noStrike" cap="none">
                <a:solidFill>
                  <a:schemeClr val="accent1"/>
                </a:solidFill>
                <a:latin typeface="Trebuchet MS"/>
                <a:ea typeface="Trebuchet MS"/>
                <a:cs typeface="Trebuchet MS"/>
                <a:sym typeface="Trebuchet MS"/>
              </a:defRPr>
            </a:lvl7pPr>
            <a:lvl8pPr marL="0" marR="0" lvl="7" indent="0" algn="r">
              <a:spcBef>
                <a:spcPts val="0"/>
              </a:spcBef>
              <a:buNone/>
              <a:defRPr sz="900" b="0" i="0" u="none" strike="noStrike" cap="none">
                <a:solidFill>
                  <a:schemeClr val="accent1"/>
                </a:solidFill>
                <a:latin typeface="Trebuchet MS"/>
                <a:ea typeface="Trebuchet MS"/>
                <a:cs typeface="Trebuchet MS"/>
                <a:sym typeface="Trebuchet MS"/>
              </a:defRPr>
            </a:lvl8pPr>
            <a:lvl9pPr marL="0" marR="0" lvl="8" indent="0" algn="r">
              <a:spcBef>
                <a:spcPts val="0"/>
              </a:spcBef>
              <a:buNone/>
              <a:defRPr sz="900" b="0" i="0" u="none" strike="noStrike" cap="none">
                <a:solidFill>
                  <a:schemeClr val="accent1"/>
                </a:solidFill>
                <a:latin typeface="Trebuchet MS"/>
                <a:ea typeface="Trebuchet MS"/>
                <a:cs typeface="Trebuchet MS"/>
                <a:sym typeface="Trebuchet MS"/>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31_Custom Layout">
  <p:cSld name="31_Custom Layout">
    <p:spTree>
      <p:nvGrpSpPr>
        <p:cNvPr id="1" name="Shape 301"/>
        <p:cNvGrpSpPr/>
        <p:nvPr/>
      </p:nvGrpSpPr>
      <p:grpSpPr>
        <a:xfrm>
          <a:off x="0" y="0"/>
          <a:ext cx="0" cy="0"/>
          <a:chOff x="0" y="0"/>
          <a:chExt cx="0" cy="0"/>
        </a:xfrm>
      </p:grpSpPr>
      <p:sp>
        <p:nvSpPr>
          <p:cNvPr id="302" name="Google Shape;302;p47" title="Decorative"/>
          <p:cNvSpPr txBox="1"/>
          <p:nvPr/>
        </p:nvSpPr>
        <p:spPr>
          <a:xfrm>
            <a:off x="-1" y="2360141"/>
            <a:ext cx="6096001" cy="4497859"/>
          </a:xfrm>
          <a:prstGeom prst="rect">
            <a:avLst/>
          </a:prstGeom>
          <a:solidFill>
            <a:schemeClr val="accent1"/>
          </a:solidFill>
          <a:ln>
            <a:noFill/>
          </a:ln>
        </p:spPr>
        <p:txBody>
          <a:bodyPr spcFirstLastPara="1" wrap="square" lIns="0" tIns="45700" rIns="324000" bIns="45700" anchor="ctr" anchorCtr="0">
            <a:normAutofit/>
          </a:bodyPr>
          <a:lstStyle/>
          <a:p>
            <a:pPr marL="0" marR="0" lvl="0" indent="0" algn="r" rtl="0">
              <a:lnSpc>
                <a:spcPct val="90000"/>
              </a:lnSpc>
              <a:spcBef>
                <a:spcPts val="0"/>
              </a:spcBef>
              <a:spcAft>
                <a:spcPts val="0"/>
              </a:spcAft>
              <a:buClr>
                <a:schemeClr val="dk2"/>
              </a:buClr>
              <a:buSzPts val="4000"/>
              <a:buFont typeface="Constantia"/>
              <a:buNone/>
            </a:pPr>
            <a:endParaRPr sz="4000" b="1" i="0">
              <a:solidFill>
                <a:schemeClr val="dk2"/>
              </a:solidFill>
              <a:latin typeface="Constantia"/>
              <a:ea typeface="Constantia"/>
              <a:cs typeface="Constantia"/>
              <a:sym typeface="Constantia"/>
            </a:endParaRPr>
          </a:p>
        </p:txBody>
      </p:sp>
      <p:sp>
        <p:nvSpPr>
          <p:cNvPr id="303" name="Google Shape;303;p47" title="Decorative"/>
          <p:cNvSpPr txBox="1"/>
          <p:nvPr/>
        </p:nvSpPr>
        <p:spPr>
          <a:xfrm>
            <a:off x="6095999" y="2360141"/>
            <a:ext cx="6096001" cy="4497859"/>
          </a:xfrm>
          <a:prstGeom prst="rect">
            <a:avLst/>
          </a:prstGeom>
          <a:solidFill>
            <a:srgbClr val="BFE471"/>
          </a:solidFill>
          <a:ln>
            <a:noFill/>
          </a:ln>
        </p:spPr>
        <p:txBody>
          <a:bodyPr spcFirstLastPara="1" wrap="square" lIns="0" tIns="45700" rIns="324000" bIns="45700" anchor="ctr" anchorCtr="0">
            <a:normAutofit/>
          </a:bodyPr>
          <a:lstStyle/>
          <a:p>
            <a:pPr marL="0" marR="0" lvl="0" indent="0" algn="r" rtl="0">
              <a:lnSpc>
                <a:spcPct val="90000"/>
              </a:lnSpc>
              <a:spcBef>
                <a:spcPts val="0"/>
              </a:spcBef>
              <a:spcAft>
                <a:spcPts val="0"/>
              </a:spcAft>
              <a:buClr>
                <a:schemeClr val="dk2"/>
              </a:buClr>
              <a:buSzPts val="4000"/>
              <a:buFont typeface="Constantia"/>
              <a:buNone/>
            </a:pPr>
            <a:endParaRPr sz="4000" b="1" i="0">
              <a:solidFill>
                <a:schemeClr val="dk2"/>
              </a:solidFill>
              <a:latin typeface="Constantia"/>
              <a:ea typeface="Constantia"/>
              <a:cs typeface="Constantia"/>
              <a:sym typeface="Constantia"/>
            </a:endParaRPr>
          </a:p>
        </p:txBody>
      </p:sp>
      <p:sp>
        <p:nvSpPr>
          <p:cNvPr id="304" name="Google Shape;304;p47"/>
          <p:cNvSpPr txBox="1">
            <a:spLocks noGrp="1"/>
          </p:cNvSpPr>
          <p:nvPr>
            <p:ph type="body" idx="1"/>
          </p:nvPr>
        </p:nvSpPr>
        <p:spPr>
          <a:xfrm>
            <a:off x="877607" y="2962016"/>
            <a:ext cx="4340785" cy="382749"/>
          </a:xfrm>
          <a:prstGeom prst="rect">
            <a:avLst/>
          </a:prstGeom>
          <a:noFill/>
          <a:ln>
            <a:noFill/>
          </a:ln>
        </p:spPr>
        <p:txBody>
          <a:bodyPr spcFirstLastPara="1" wrap="square" lIns="0" tIns="45700" rIns="91425" bIns="45700" anchor="b" anchorCtr="0">
            <a:normAutofit/>
          </a:bodyPr>
          <a:lstStyle>
            <a:lvl1pPr marL="457200" lvl="0" indent="-228600" algn="l">
              <a:spcBef>
                <a:spcPts val="1000"/>
              </a:spcBef>
              <a:spcAft>
                <a:spcPts val="0"/>
              </a:spcAft>
              <a:buSzPts val="1280"/>
              <a:buNone/>
              <a:defRPr sz="1600" b="1">
                <a:solidFill>
                  <a:schemeClr val="lt1"/>
                </a:solidFill>
                <a:latin typeface="Trebuchet MS"/>
                <a:ea typeface="Trebuchet MS"/>
                <a:cs typeface="Trebuchet MS"/>
                <a:sym typeface="Trebuchet MS"/>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305" name="Google Shape;305;p47"/>
          <p:cNvSpPr txBox="1">
            <a:spLocks noGrp="1"/>
          </p:cNvSpPr>
          <p:nvPr>
            <p:ph type="body" idx="2"/>
          </p:nvPr>
        </p:nvSpPr>
        <p:spPr>
          <a:xfrm>
            <a:off x="6972685" y="2962016"/>
            <a:ext cx="4342629" cy="382749"/>
          </a:xfrm>
          <a:prstGeom prst="rect">
            <a:avLst/>
          </a:prstGeom>
          <a:noFill/>
          <a:ln>
            <a:noFill/>
          </a:ln>
        </p:spPr>
        <p:txBody>
          <a:bodyPr spcFirstLastPara="1" wrap="square" lIns="0" tIns="45700" rIns="91425" bIns="45700" anchor="b" anchorCtr="0">
            <a:normAutofit/>
          </a:bodyPr>
          <a:lstStyle>
            <a:lvl1pPr marL="457200" lvl="0" indent="-228600" algn="l">
              <a:spcBef>
                <a:spcPts val="1000"/>
              </a:spcBef>
              <a:spcAft>
                <a:spcPts val="0"/>
              </a:spcAft>
              <a:buSzPts val="1280"/>
              <a:buNone/>
              <a:defRPr sz="1600" b="1">
                <a:solidFill>
                  <a:schemeClr val="lt1"/>
                </a:solidFill>
                <a:latin typeface="Trebuchet MS"/>
                <a:ea typeface="Trebuchet MS"/>
                <a:cs typeface="Trebuchet MS"/>
                <a:sym typeface="Trebuchet MS"/>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306" name="Google Shape;306;p47"/>
          <p:cNvSpPr txBox="1">
            <a:spLocks noGrp="1"/>
          </p:cNvSpPr>
          <p:nvPr>
            <p:ph type="body" idx="3"/>
          </p:nvPr>
        </p:nvSpPr>
        <p:spPr>
          <a:xfrm>
            <a:off x="877607" y="3366301"/>
            <a:ext cx="4340785" cy="2253961"/>
          </a:xfrm>
          <a:prstGeom prst="rect">
            <a:avLst/>
          </a:prstGeom>
          <a:noFill/>
          <a:ln>
            <a:noFill/>
          </a:ln>
        </p:spPr>
        <p:txBody>
          <a:bodyPr spcFirstLastPara="1" wrap="square" lIns="0" tIns="72000" rIns="91425" bIns="45700" anchor="t" anchorCtr="0">
            <a:normAutofit/>
          </a:bodyPr>
          <a:lstStyle>
            <a:lvl1pPr marL="457200" lvl="0" indent="-299720" algn="l">
              <a:spcBef>
                <a:spcPts val="1000"/>
              </a:spcBef>
              <a:spcAft>
                <a:spcPts val="0"/>
              </a:spcAft>
              <a:buSzPts val="1120"/>
              <a:buChar char="►"/>
              <a:defRPr sz="1400">
                <a:solidFill>
                  <a:schemeClr val="lt1"/>
                </a:solidFill>
              </a:defRPr>
            </a:lvl1pPr>
            <a:lvl2pPr marL="914400" lvl="1" indent="-289560" algn="l">
              <a:spcBef>
                <a:spcPts val="1000"/>
              </a:spcBef>
              <a:spcAft>
                <a:spcPts val="0"/>
              </a:spcAft>
              <a:buSzPts val="960"/>
              <a:buChar char="►"/>
              <a:defRPr sz="1200">
                <a:solidFill>
                  <a:schemeClr val="lt1"/>
                </a:solidFill>
              </a:defRPr>
            </a:lvl2pPr>
            <a:lvl3pPr marL="1371600" lvl="2" indent="-284480" algn="l">
              <a:spcBef>
                <a:spcPts val="1000"/>
              </a:spcBef>
              <a:spcAft>
                <a:spcPts val="0"/>
              </a:spcAft>
              <a:buSzPts val="880"/>
              <a:buChar char="►"/>
              <a:defRPr sz="1100">
                <a:solidFill>
                  <a:schemeClr val="lt1"/>
                </a:solidFill>
              </a:defRPr>
            </a:lvl3pPr>
            <a:lvl4pPr marL="1828800" lvl="3" indent="-281939" algn="l">
              <a:spcBef>
                <a:spcPts val="1000"/>
              </a:spcBef>
              <a:spcAft>
                <a:spcPts val="0"/>
              </a:spcAft>
              <a:buSzPts val="840"/>
              <a:buChar char="►"/>
              <a:defRPr sz="1050">
                <a:solidFill>
                  <a:schemeClr val="lt1"/>
                </a:solidFill>
              </a:defRPr>
            </a:lvl4pPr>
            <a:lvl5pPr marL="2286000" lvl="4" indent="-281939" algn="l">
              <a:spcBef>
                <a:spcPts val="1000"/>
              </a:spcBef>
              <a:spcAft>
                <a:spcPts val="0"/>
              </a:spcAft>
              <a:buSzPts val="840"/>
              <a:buChar char="►"/>
              <a:defRPr sz="1050">
                <a:solidFill>
                  <a:schemeClr val="lt1"/>
                </a:solidFill>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307" name="Google Shape;307;p47"/>
          <p:cNvSpPr txBox="1">
            <a:spLocks noGrp="1"/>
          </p:cNvSpPr>
          <p:nvPr>
            <p:ph type="body" idx="4"/>
          </p:nvPr>
        </p:nvSpPr>
        <p:spPr>
          <a:xfrm>
            <a:off x="6972685" y="3366301"/>
            <a:ext cx="4342629" cy="2253961"/>
          </a:xfrm>
          <a:prstGeom prst="rect">
            <a:avLst/>
          </a:prstGeom>
          <a:noFill/>
          <a:ln>
            <a:noFill/>
          </a:ln>
        </p:spPr>
        <p:txBody>
          <a:bodyPr spcFirstLastPara="1" wrap="square" lIns="0" tIns="72000" rIns="91425" bIns="45700" anchor="t" anchorCtr="0">
            <a:normAutofit/>
          </a:bodyPr>
          <a:lstStyle>
            <a:lvl1pPr marL="457200" lvl="0" indent="-299720" algn="l">
              <a:spcBef>
                <a:spcPts val="1000"/>
              </a:spcBef>
              <a:spcAft>
                <a:spcPts val="0"/>
              </a:spcAft>
              <a:buSzPts val="1120"/>
              <a:buChar char="►"/>
              <a:defRPr sz="1400">
                <a:solidFill>
                  <a:schemeClr val="lt1"/>
                </a:solidFill>
              </a:defRPr>
            </a:lvl1pPr>
            <a:lvl2pPr marL="914400" lvl="1" indent="-289560" algn="l">
              <a:spcBef>
                <a:spcPts val="1000"/>
              </a:spcBef>
              <a:spcAft>
                <a:spcPts val="0"/>
              </a:spcAft>
              <a:buSzPts val="960"/>
              <a:buChar char="►"/>
              <a:defRPr sz="1200">
                <a:solidFill>
                  <a:schemeClr val="lt1"/>
                </a:solidFill>
              </a:defRPr>
            </a:lvl2pPr>
            <a:lvl3pPr marL="1371600" lvl="2" indent="-284480" algn="l">
              <a:spcBef>
                <a:spcPts val="1000"/>
              </a:spcBef>
              <a:spcAft>
                <a:spcPts val="0"/>
              </a:spcAft>
              <a:buSzPts val="880"/>
              <a:buChar char="►"/>
              <a:defRPr sz="1100">
                <a:solidFill>
                  <a:schemeClr val="lt1"/>
                </a:solidFill>
              </a:defRPr>
            </a:lvl3pPr>
            <a:lvl4pPr marL="1828800" lvl="3" indent="-281939" algn="l">
              <a:spcBef>
                <a:spcPts val="1000"/>
              </a:spcBef>
              <a:spcAft>
                <a:spcPts val="0"/>
              </a:spcAft>
              <a:buSzPts val="840"/>
              <a:buChar char="►"/>
              <a:defRPr sz="1050">
                <a:solidFill>
                  <a:schemeClr val="lt1"/>
                </a:solidFill>
              </a:defRPr>
            </a:lvl4pPr>
            <a:lvl5pPr marL="2286000" lvl="4" indent="-281939" algn="l">
              <a:spcBef>
                <a:spcPts val="1000"/>
              </a:spcBef>
              <a:spcAft>
                <a:spcPts val="0"/>
              </a:spcAft>
              <a:buSzPts val="840"/>
              <a:buChar char="►"/>
              <a:defRPr sz="1050">
                <a:solidFill>
                  <a:schemeClr val="lt1"/>
                </a:solidFill>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308" name="Google Shape;308;p47"/>
          <p:cNvSpPr txBox="1">
            <a:spLocks noGrp="1"/>
          </p:cNvSpPr>
          <p:nvPr>
            <p:ph type="title"/>
          </p:nvPr>
        </p:nvSpPr>
        <p:spPr>
          <a:xfrm>
            <a:off x="2528215" y="358610"/>
            <a:ext cx="7135570" cy="822240"/>
          </a:xfrm>
          <a:prstGeom prst="rect">
            <a:avLst/>
          </a:prstGeom>
          <a:noFill/>
          <a:ln>
            <a:noFill/>
          </a:ln>
        </p:spPr>
        <p:txBody>
          <a:bodyPr spcFirstLastPara="1" wrap="square" lIns="0" tIns="45700" rIns="91425" bIns="45700" anchor="t" anchorCtr="0">
            <a:normAutofit/>
          </a:bodyPr>
          <a:lstStyle>
            <a:lvl1pPr lvl="0" algn="ctr">
              <a:spcBef>
                <a:spcPts val="0"/>
              </a:spcBef>
              <a:spcAft>
                <a:spcPts val="0"/>
              </a:spcAft>
              <a:buClr>
                <a:schemeClr val="dk1"/>
              </a:buClr>
              <a:buSzPts val="4000"/>
              <a:buFont typeface="Trebuchet MS"/>
              <a:buNone/>
              <a:defRPr sz="4000">
                <a:solidFill>
                  <a:schemeClr val="dk1"/>
                </a:solidFill>
                <a:latin typeface="Trebuchet MS"/>
                <a:ea typeface="Trebuchet MS"/>
                <a:cs typeface="Trebuchet MS"/>
                <a:sym typeface="Trebuchet M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cxnSp>
        <p:nvCxnSpPr>
          <p:cNvPr id="309" name="Google Shape;309;p47" title="Decorative"/>
          <p:cNvCxnSpPr/>
          <p:nvPr/>
        </p:nvCxnSpPr>
        <p:spPr>
          <a:xfrm>
            <a:off x="6096000" y="222583"/>
            <a:ext cx="0" cy="2188805"/>
          </a:xfrm>
          <a:prstGeom prst="straightConnector1">
            <a:avLst/>
          </a:prstGeom>
          <a:noFill/>
          <a:ln w="76200" cap="flat" cmpd="sng">
            <a:solidFill>
              <a:srgbClr val="D4ECA1"/>
            </a:solidFill>
            <a:prstDash val="solid"/>
            <a:miter lim="400000"/>
            <a:headEnd type="none" w="sm" len="sm"/>
            <a:tailEnd type="none" w="sm" len="sm"/>
          </a:ln>
        </p:spPr>
      </p:cxn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42_Custom Layout">
  <p:cSld name="42_Custom Layout">
    <p:spTree>
      <p:nvGrpSpPr>
        <p:cNvPr id="1" name="Shape 310"/>
        <p:cNvGrpSpPr/>
        <p:nvPr/>
      </p:nvGrpSpPr>
      <p:grpSpPr>
        <a:xfrm>
          <a:off x="0" y="0"/>
          <a:ext cx="0" cy="0"/>
          <a:chOff x="0" y="0"/>
          <a:chExt cx="0" cy="0"/>
        </a:xfrm>
      </p:grpSpPr>
      <p:sp>
        <p:nvSpPr>
          <p:cNvPr id="311" name="Google Shape;311;p48" title="Decorative"/>
          <p:cNvSpPr txBox="1"/>
          <p:nvPr/>
        </p:nvSpPr>
        <p:spPr>
          <a:xfrm>
            <a:off x="-1" y="2360141"/>
            <a:ext cx="6096001" cy="4497859"/>
          </a:xfrm>
          <a:prstGeom prst="rect">
            <a:avLst/>
          </a:prstGeom>
          <a:solidFill>
            <a:schemeClr val="accent2"/>
          </a:solidFill>
          <a:ln>
            <a:noFill/>
          </a:ln>
        </p:spPr>
        <p:txBody>
          <a:bodyPr spcFirstLastPara="1" wrap="square" lIns="0" tIns="45700" rIns="324000" bIns="45700" anchor="ctr" anchorCtr="0">
            <a:normAutofit/>
          </a:bodyPr>
          <a:lstStyle/>
          <a:p>
            <a:pPr marL="0" marR="0" lvl="0" indent="0" algn="r" rtl="0">
              <a:lnSpc>
                <a:spcPct val="90000"/>
              </a:lnSpc>
              <a:spcBef>
                <a:spcPts val="0"/>
              </a:spcBef>
              <a:spcAft>
                <a:spcPts val="0"/>
              </a:spcAft>
              <a:buClr>
                <a:schemeClr val="dk2"/>
              </a:buClr>
              <a:buSzPts val="4000"/>
              <a:buFont typeface="Constantia"/>
              <a:buNone/>
            </a:pPr>
            <a:endParaRPr sz="4000" b="1" i="0">
              <a:solidFill>
                <a:schemeClr val="dk2"/>
              </a:solidFill>
              <a:latin typeface="Constantia"/>
              <a:ea typeface="Constantia"/>
              <a:cs typeface="Constantia"/>
              <a:sym typeface="Constantia"/>
            </a:endParaRPr>
          </a:p>
        </p:txBody>
      </p:sp>
      <p:sp>
        <p:nvSpPr>
          <p:cNvPr id="312" name="Google Shape;312;p48" title="Decorative"/>
          <p:cNvSpPr txBox="1"/>
          <p:nvPr/>
        </p:nvSpPr>
        <p:spPr>
          <a:xfrm>
            <a:off x="6095999" y="2360141"/>
            <a:ext cx="6096001" cy="4497859"/>
          </a:xfrm>
          <a:prstGeom prst="rect">
            <a:avLst/>
          </a:prstGeom>
          <a:solidFill>
            <a:srgbClr val="78D738"/>
          </a:solidFill>
          <a:ln>
            <a:noFill/>
          </a:ln>
        </p:spPr>
        <p:txBody>
          <a:bodyPr spcFirstLastPara="1" wrap="square" lIns="0" tIns="45700" rIns="324000" bIns="45700" anchor="ctr" anchorCtr="0">
            <a:normAutofit/>
          </a:bodyPr>
          <a:lstStyle/>
          <a:p>
            <a:pPr marL="0" marR="0" lvl="0" indent="0" algn="r" rtl="0">
              <a:lnSpc>
                <a:spcPct val="90000"/>
              </a:lnSpc>
              <a:spcBef>
                <a:spcPts val="0"/>
              </a:spcBef>
              <a:spcAft>
                <a:spcPts val="0"/>
              </a:spcAft>
              <a:buClr>
                <a:schemeClr val="dk2"/>
              </a:buClr>
              <a:buSzPts val="4000"/>
              <a:buFont typeface="Constantia"/>
              <a:buNone/>
            </a:pPr>
            <a:endParaRPr sz="4000" b="1" i="0">
              <a:solidFill>
                <a:schemeClr val="dk2"/>
              </a:solidFill>
              <a:latin typeface="Constantia"/>
              <a:ea typeface="Constantia"/>
              <a:cs typeface="Constantia"/>
              <a:sym typeface="Constantia"/>
            </a:endParaRPr>
          </a:p>
        </p:txBody>
      </p:sp>
      <p:sp>
        <p:nvSpPr>
          <p:cNvPr id="313" name="Google Shape;313;p48"/>
          <p:cNvSpPr txBox="1">
            <a:spLocks noGrp="1"/>
          </p:cNvSpPr>
          <p:nvPr>
            <p:ph type="body" idx="1"/>
          </p:nvPr>
        </p:nvSpPr>
        <p:spPr>
          <a:xfrm>
            <a:off x="877607" y="2962016"/>
            <a:ext cx="4340785" cy="382749"/>
          </a:xfrm>
          <a:prstGeom prst="rect">
            <a:avLst/>
          </a:prstGeom>
          <a:noFill/>
          <a:ln>
            <a:noFill/>
          </a:ln>
        </p:spPr>
        <p:txBody>
          <a:bodyPr spcFirstLastPara="1" wrap="square" lIns="0" tIns="45700" rIns="91425" bIns="45700" anchor="b" anchorCtr="0">
            <a:normAutofit/>
          </a:bodyPr>
          <a:lstStyle>
            <a:lvl1pPr marL="457200" lvl="0" indent="-228600" algn="l">
              <a:spcBef>
                <a:spcPts val="1000"/>
              </a:spcBef>
              <a:spcAft>
                <a:spcPts val="0"/>
              </a:spcAft>
              <a:buSzPts val="1280"/>
              <a:buNone/>
              <a:defRPr sz="1600" b="1">
                <a:solidFill>
                  <a:schemeClr val="lt1"/>
                </a:solidFill>
                <a:latin typeface="Trebuchet MS"/>
                <a:ea typeface="Trebuchet MS"/>
                <a:cs typeface="Trebuchet MS"/>
                <a:sym typeface="Trebuchet MS"/>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314" name="Google Shape;314;p48"/>
          <p:cNvSpPr txBox="1">
            <a:spLocks noGrp="1"/>
          </p:cNvSpPr>
          <p:nvPr>
            <p:ph type="body" idx="2"/>
          </p:nvPr>
        </p:nvSpPr>
        <p:spPr>
          <a:xfrm>
            <a:off x="6972685" y="2962016"/>
            <a:ext cx="4342629" cy="382749"/>
          </a:xfrm>
          <a:prstGeom prst="rect">
            <a:avLst/>
          </a:prstGeom>
          <a:noFill/>
          <a:ln>
            <a:noFill/>
          </a:ln>
        </p:spPr>
        <p:txBody>
          <a:bodyPr spcFirstLastPara="1" wrap="square" lIns="0" tIns="45700" rIns="91425" bIns="45700" anchor="b" anchorCtr="0">
            <a:normAutofit/>
          </a:bodyPr>
          <a:lstStyle>
            <a:lvl1pPr marL="457200" lvl="0" indent="-228600" algn="l">
              <a:spcBef>
                <a:spcPts val="1000"/>
              </a:spcBef>
              <a:spcAft>
                <a:spcPts val="0"/>
              </a:spcAft>
              <a:buSzPts val="1280"/>
              <a:buNone/>
              <a:defRPr sz="1600" b="1">
                <a:solidFill>
                  <a:schemeClr val="lt1"/>
                </a:solidFill>
                <a:latin typeface="Trebuchet MS"/>
                <a:ea typeface="Trebuchet MS"/>
                <a:cs typeface="Trebuchet MS"/>
                <a:sym typeface="Trebuchet MS"/>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315" name="Google Shape;315;p48"/>
          <p:cNvSpPr txBox="1">
            <a:spLocks noGrp="1"/>
          </p:cNvSpPr>
          <p:nvPr>
            <p:ph type="body" idx="3"/>
          </p:nvPr>
        </p:nvSpPr>
        <p:spPr>
          <a:xfrm>
            <a:off x="877607" y="3366301"/>
            <a:ext cx="4340785" cy="2253961"/>
          </a:xfrm>
          <a:prstGeom prst="rect">
            <a:avLst/>
          </a:prstGeom>
          <a:noFill/>
          <a:ln>
            <a:noFill/>
          </a:ln>
        </p:spPr>
        <p:txBody>
          <a:bodyPr spcFirstLastPara="1" wrap="square" lIns="0" tIns="72000" rIns="91425" bIns="45700" anchor="t" anchorCtr="0">
            <a:normAutofit/>
          </a:bodyPr>
          <a:lstStyle>
            <a:lvl1pPr marL="457200" lvl="0" indent="-299720" algn="l">
              <a:spcBef>
                <a:spcPts val="1000"/>
              </a:spcBef>
              <a:spcAft>
                <a:spcPts val="0"/>
              </a:spcAft>
              <a:buSzPts val="1120"/>
              <a:buChar char="►"/>
              <a:defRPr sz="1400">
                <a:solidFill>
                  <a:schemeClr val="lt1"/>
                </a:solidFill>
              </a:defRPr>
            </a:lvl1pPr>
            <a:lvl2pPr marL="914400" lvl="1" indent="-289560" algn="l">
              <a:spcBef>
                <a:spcPts val="1000"/>
              </a:spcBef>
              <a:spcAft>
                <a:spcPts val="0"/>
              </a:spcAft>
              <a:buSzPts val="960"/>
              <a:buChar char="►"/>
              <a:defRPr sz="1200">
                <a:solidFill>
                  <a:schemeClr val="lt1"/>
                </a:solidFill>
              </a:defRPr>
            </a:lvl2pPr>
            <a:lvl3pPr marL="1371600" lvl="2" indent="-284480" algn="l">
              <a:spcBef>
                <a:spcPts val="1000"/>
              </a:spcBef>
              <a:spcAft>
                <a:spcPts val="0"/>
              </a:spcAft>
              <a:buSzPts val="880"/>
              <a:buChar char="►"/>
              <a:defRPr sz="1100">
                <a:solidFill>
                  <a:schemeClr val="lt1"/>
                </a:solidFill>
              </a:defRPr>
            </a:lvl3pPr>
            <a:lvl4pPr marL="1828800" lvl="3" indent="-281939" algn="l">
              <a:spcBef>
                <a:spcPts val="1000"/>
              </a:spcBef>
              <a:spcAft>
                <a:spcPts val="0"/>
              </a:spcAft>
              <a:buSzPts val="840"/>
              <a:buChar char="►"/>
              <a:defRPr sz="1050">
                <a:solidFill>
                  <a:schemeClr val="lt1"/>
                </a:solidFill>
              </a:defRPr>
            </a:lvl4pPr>
            <a:lvl5pPr marL="2286000" lvl="4" indent="-281939" algn="l">
              <a:spcBef>
                <a:spcPts val="1000"/>
              </a:spcBef>
              <a:spcAft>
                <a:spcPts val="0"/>
              </a:spcAft>
              <a:buSzPts val="840"/>
              <a:buChar char="►"/>
              <a:defRPr sz="1050">
                <a:solidFill>
                  <a:schemeClr val="lt1"/>
                </a:solidFill>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316" name="Google Shape;316;p48"/>
          <p:cNvSpPr txBox="1">
            <a:spLocks noGrp="1"/>
          </p:cNvSpPr>
          <p:nvPr>
            <p:ph type="body" idx="4"/>
          </p:nvPr>
        </p:nvSpPr>
        <p:spPr>
          <a:xfrm>
            <a:off x="6972685" y="3366301"/>
            <a:ext cx="4342629" cy="2253961"/>
          </a:xfrm>
          <a:prstGeom prst="rect">
            <a:avLst/>
          </a:prstGeom>
          <a:noFill/>
          <a:ln>
            <a:noFill/>
          </a:ln>
        </p:spPr>
        <p:txBody>
          <a:bodyPr spcFirstLastPara="1" wrap="square" lIns="0" tIns="72000" rIns="91425" bIns="45700" anchor="t" anchorCtr="0">
            <a:normAutofit/>
          </a:bodyPr>
          <a:lstStyle>
            <a:lvl1pPr marL="457200" lvl="0" indent="-299720" algn="l">
              <a:spcBef>
                <a:spcPts val="1000"/>
              </a:spcBef>
              <a:spcAft>
                <a:spcPts val="0"/>
              </a:spcAft>
              <a:buSzPts val="1120"/>
              <a:buChar char="►"/>
              <a:defRPr sz="1400">
                <a:solidFill>
                  <a:schemeClr val="lt1"/>
                </a:solidFill>
              </a:defRPr>
            </a:lvl1pPr>
            <a:lvl2pPr marL="914400" lvl="1" indent="-289560" algn="l">
              <a:spcBef>
                <a:spcPts val="1000"/>
              </a:spcBef>
              <a:spcAft>
                <a:spcPts val="0"/>
              </a:spcAft>
              <a:buSzPts val="960"/>
              <a:buChar char="►"/>
              <a:defRPr sz="1200">
                <a:solidFill>
                  <a:schemeClr val="lt1"/>
                </a:solidFill>
              </a:defRPr>
            </a:lvl2pPr>
            <a:lvl3pPr marL="1371600" lvl="2" indent="-284480" algn="l">
              <a:spcBef>
                <a:spcPts val="1000"/>
              </a:spcBef>
              <a:spcAft>
                <a:spcPts val="0"/>
              </a:spcAft>
              <a:buSzPts val="880"/>
              <a:buChar char="►"/>
              <a:defRPr sz="1100">
                <a:solidFill>
                  <a:schemeClr val="lt1"/>
                </a:solidFill>
              </a:defRPr>
            </a:lvl3pPr>
            <a:lvl4pPr marL="1828800" lvl="3" indent="-281939" algn="l">
              <a:spcBef>
                <a:spcPts val="1000"/>
              </a:spcBef>
              <a:spcAft>
                <a:spcPts val="0"/>
              </a:spcAft>
              <a:buSzPts val="840"/>
              <a:buChar char="►"/>
              <a:defRPr sz="1050">
                <a:solidFill>
                  <a:schemeClr val="lt1"/>
                </a:solidFill>
              </a:defRPr>
            </a:lvl4pPr>
            <a:lvl5pPr marL="2286000" lvl="4" indent="-281939" algn="l">
              <a:spcBef>
                <a:spcPts val="1000"/>
              </a:spcBef>
              <a:spcAft>
                <a:spcPts val="0"/>
              </a:spcAft>
              <a:buSzPts val="840"/>
              <a:buChar char="►"/>
              <a:defRPr sz="1050">
                <a:solidFill>
                  <a:schemeClr val="lt1"/>
                </a:solidFill>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317" name="Google Shape;317;p48"/>
          <p:cNvSpPr txBox="1">
            <a:spLocks noGrp="1"/>
          </p:cNvSpPr>
          <p:nvPr>
            <p:ph type="title"/>
          </p:nvPr>
        </p:nvSpPr>
        <p:spPr>
          <a:xfrm>
            <a:off x="2528215" y="358610"/>
            <a:ext cx="7135570" cy="822240"/>
          </a:xfrm>
          <a:prstGeom prst="rect">
            <a:avLst/>
          </a:prstGeom>
          <a:noFill/>
          <a:ln>
            <a:noFill/>
          </a:ln>
        </p:spPr>
        <p:txBody>
          <a:bodyPr spcFirstLastPara="1" wrap="square" lIns="0" tIns="45700" rIns="91425" bIns="45700" anchor="t" anchorCtr="0">
            <a:normAutofit/>
          </a:bodyPr>
          <a:lstStyle>
            <a:lvl1pPr lvl="0" algn="ctr">
              <a:spcBef>
                <a:spcPts val="0"/>
              </a:spcBef>
              <a:spcAft>
                <a:spcPts val="0"/>
              </a:spcAft>
              <a:buClr>
                <a:schemeClr val="dk1"/>
              </a:buClr>
              <a:buSzPts val="4000"/>
              <a:buFont typeface="Trebuchet MS"/>
              <a:buNone/>
              <a:defRPr sz="4000">
                <a:solidFill>
                  <a:schemeClr val="dk1"/>
                </a:solidFill>
                <a:latin typeface="Trebuchet MS"/>
                <a:ea typeface="Trebuchet MS"/>
                <a:cs typeface="Trebuchet MS"/>
                <a:sym typeface="Trebuchet M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cxnSp>
        <p:nvCxnSpPr>
          <p:cNvPr id="318" name="Google Shape;318;p48" title="Decorative"/>
          <p:cNvCxnSpPr/>
          <p:nvPr/>
        </p:nvCxnSpPr>
        <p:spPr>
          <a:xfrm>
            <a:off x="6096000" y="222583"/>
            <a:ext cx="0" cy="2188805"/>
          </a:xfrm>
          <a:prstGeom prst="straightConnector1">
            <a:avLst/>
          </a:prstGeom>
          <a:noFill/>
          <a:ln w="76200" cap="flat" cmpd="sng">
            <a:solidFill>
              <a:srgbClr val="A5E47A"/>
            </a:solidFill>
            <a:prstDash val="solid"/>
            <a:miter lim="400000"/>
            <a:headEnd type="none" w="sm" len="sm"/>
            <a:tailEnd type="none" w="sm" len="sm"/>
          </a:ln>
        </p:spPr>
      </p:cxn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15_Custom Layout">
  <p:cSld name="15_Custom Layout">
    <p:spTree>
      <p:nvGrpSpPr>
        <p:cNvPr id="1" name="Shape 319"/>
        <p:cNvGrpSpPr/>
        <p:nvPr/>
      </p:nvGrpSpPr>
      <p:grpSpPr>
        <a:xfrm>
          <a:off x="0" y="0"/>
          <a:ext cx="0" cy="0"/>
          <a:chOff x="0" y="0"/>
          <a:chExt cx="0" cy="0"/>
        </a:xfrm>
      </p:grpSpPr>
      <p:sp>
        <p:nvSpPr>
          <p:cNvPr id="320" name="Google Shape;320;p49"/>
          <p:cNvSpPr txBox="1">
            <a:spLocks noGrp="1"/>
          </p:cNvSpPr>
          <p:nvPr>
            <p:ph type="title"/>
          </p:nvPr>
        </p:nvSpPr>
        <p:spPr>
          <a:xfrm>
            <a:off x="844948" y="1193765"/>
            <a:ext cx="4385841" cy="1325563"/>
          </a:xfrm>
          <a:prstGeom prst="rect">
            <a:avLst/>
          </a:prstGeom>
          <a:noFill/>
          <a:ln>
            <a:noFill/>
          </a:ln>
        </p:spPr>
        <p:txBody>
          <a:bodyPr spcFirstLastPara="1" wrap="square" lIns="91425" tIns="45700" rIns="91425" bIns="45700" anchor="b" anchorCtr="0">
            <a:normAutofit/>
          </a:bodyPr>
          <a:lstStyle>
            <a:lvl1pPr lvl="0" algn="r">
              <a:spcBef>
                <a:spcPts val="0"/>
              </a:spcBef>
              <a:spcAft>
                <a:spcPts val="0"/>
              </a:spcAft>
              <a:buClr>
                <a:schemeClr val="accent1"/>
              </a:buClr>
              <a:buSzPts val="4000"/>
              <a:buFont typeface="Trebuchet MS"/>
              <a:buNone/>
              <a:defRPr sz="4000">
                <a:latin typeface="Trebuchet MS"/>
                <a:ea typeface="Trebuchet MS"/>
                <a:cs typeface="Trebuchet MS"/>
                <a:sym typeface="Trebuchet M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1" name="Google Shape;321;p49" title="Decorative"/>
          <p:cNvSpPr>
            <a:spLocks noGrp="1"/>
          </p:cNvSpPr>
          <p:nvPr>
            <p:ph type="pic" idx="2"/>
          </p:nvPr>
        </p:nvSpPr>
        <p:spPr>
          <a:xfrm>
            <a:off x="878814" y="2632337"/>
            <a:ext cx="4385841" cy="3357563"/>
          </a:xfrm>
          <a:prstGeom prst="rect">
            <a:avLst/>
          </a:prstGeom>
          <a:noFill/>
          <a:ln>
            <a:noFill/>
          </a:ln>
        </p:spPr>
      </p:sp>
      <p:sp>
        <p:nvSpPr>
          <p:cNvPr id="322" name="Google Shape;322;p49"/>
          <p:cNvSpPr txBox="1">
            <a:spLocks noGrp="1"/>
          </p:cNvSpPr>
          <p:nvPr>
            <p:ph type="body" idx="1"/>
          </p:nvPr>
        </p:nvSpPr>
        <p:spPr>
          <a:xfrm>
            <a:off x="6182016" y="1598619"/>
            <a:ext cx="4869806" cy="1896435"/>
          </a:xfrm>
          <a:prstGeom prst="rect">
            <a:avLst/>
          </a:prstGeom>
          <a:noFill/>
          <a:ln>
            <a:noFill/>
          </a:ln>
        </p:spPr>
        <p:txBody>
          <a:bodyPr spcFirstLastPara="1" wrap="square" lIns="0" tIns="45700" rIns="91425" bIns="45700" anchor="t" anchorCtr="0">
            <a:noAutofit/>
          </a:bodyPr>
          <a:lstStyle>
            <a:lvl1pPr marL="457200" lvl="0" indent="-228600" algn="l">
              <a:lnSpc>
                <a:spcPct val="100000"/>
              </a:lnSpc>
              <a:spcBef>
                <a:spcPts val="1000"/>
              </a:spcBef>
              <a:spcAft>
                <a:spcPts val="0"/>
              </a:spcAft>
              <a:buSzPts val="1120"/>
              <a:buNone/>
              <a:defRPr sz="1400">
                <a:latin typeface="Trebuchet MS"/>
                <a:ea typeface="Trebuchet MS"/>
                <a:cs typeface="Trebuchet MS"/>
                <a:sym typeface="Trebuchet MS"/>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323" name="Google Shape;323;p49"/>
          <p:cNvSpPr txBox="1">
            <a:spLocks noGrp="1"/>
          </p:cNvSpPr>
          <p:nvPr>
            <p:ph type="body" idx="3"/>
          </p:nvPr>
        </p:nvSpPr>
        <p:spPr>
          <a:xfrm>
            <a:off x="6182016" y="1194294"/>
            <a:ext cx="4869806" cy="382749"/>
          </a:xfrm>
          <a:prstGeom prst="rect">
            <a:avLst/>
          </a:prstGeom>
          <a:noFill/>
          <a:ln>
            <a:noFill/>
          </a:ln>
        </p:spPr>
        <p:txBody>
          <a:bodyPr spcFirstLastPara="1" wrap="square" lIns="0" tIns="45700" rIns="91425" bIns="45700" anchor="b" anchorCtr="0">
            <a:noAutofit/>
          </a:bodyPr>
          <a:lstStyle>
            <a:lvl1pPr marL="457200" lvl="0" indent="-228600" algn="l">
              <a:spcBef>
                <a:spcPts val="1000"/>
              </a:spcBef>
              <a:spcAft>
                <a:spcPts val="0"/>
              </a:spcAft>
              <a:buSzPts val="1280"/>
              <a:buNone/>
              <a:defRPr sz="1600" b="1">
                <a:latin typeface="Trebuchet MS"/>
                <a:ea typeface="Trebuchet MS"/>
                <a:cs typeface="Trebuchet MS"/>
                <a:sym typeface="Trebuchet MS"/>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324" name="Google Shape;324;p49"/>
          <p:cNvSpPr txBox="1">
            <a:spLocks noGrp="1"/>
          </p:cNvSpPr>
          <p:nvPr>
            <p:ph type="body" idx="4"/>
          </p:nvPr>
        </p:nvSpPr>
        <p:spPr>
          <a:xfrm>
            <a:off x="6182018" y="4093464"/>
            <a:ext cx="4869806" cy="1896435"/>
          </a:xfrm>
          <a:prstGeom prst="rect">
            <a:avLst/>
          </a:prstGeom>
          <a:noFill/>
          <a:ln>
            <a:noFill/>
          </a:ln>
        </p:spPr>
        <p:txBody>
          <a:bodyPr spcFirstLastPara="1" wrap="square" lIns="0" tIns="45700" rIns="91425" bIns="45700" anchor="t" anchorCtr="0">
            <a:noAutofit/>
          </a:bodyPr>
          <a:lstStyle>
            <a:lvl1pPr marL="457200" lvl="0" indent="-228600" algn="l">
              <a:lnSpc>
                <a:spcPct val="100000"/>
              </a:lnSpc>
              <a:spcBef>
                <a:spcPts val="1000"/>
              </a:spcBef>
              <a:spcAft>
                <a:spcPts val="0"/>
              </a:spcAft>
              <a:buSzPts val="1120"/>
              <a:buNone/>
              <a:defRPr sz="1400">
                <a:latin typeface="Trebuchet MS"/>
                <a:ea typeface="Trebuchet MS"/>
                <a:cs typeface="Trebuchet MS"/>
                <a:sym typeface="Trebuchet MS"/>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325" name="Google Shape;325;p49"/>
          <p:cNvSpPr txBox="1">
            <a:spLocks noGrp="1"/>
          </p:cNvSpPr>
          <p:nvPr>
            <p:ph type="body" idx="5"/>
          </p:nvPr>
        </p:nvSpPr>
        <p:spPr>
          <a:xfrm>
            <a:off x="6182017" y="3689139"/>
            <a:ext cx="4832794" cy="382749"/>
          </a:xfrm>
          <a:prstGeom prst="rect">
            <a:avLst/>
          </a:prstGeom>
          <a:noFill/>
          <a:ln>
            <a:noFill/>
          </a:ln>
        </p:spPr>
        <p:txBody>
          <a:bodyPr spcFirstLastPara="1" wrap="square" lIns="0" tIns="45700" rIns="91425" bIns="45700" anchor="b" anchorCtr="0">
            <a:noAutofit/>
          </a:bodyPr>
          <a:lstStyle>
            <a:lvl1pPr marL="457200" lvl="0" indent="-228600" algn="l">
              <a:spcBef>
                <a:spcPts val="1000"/>
              </a:spcBef>
              <a:spcAft>
                <a:spcPts val="0"/>
              </a:spcAft>
              <a:buSzPts val="1280"/>
              <a:buNone/>
              <a:defRPr sz="1600" b="1">
                <a:latin typeface="Trebuchet MS"/>
                <a:ea typeface="Trebuchet MS"/>
                <a:cs typeface="Trebuchet MS"/>
                <a:sym typeface="Trebuchet MS"/>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cxnSp>
        <p:nvCxnSpPr>
          <p:cNvPr id="326" name="Google Shape;326;p49" title="Decorative"/>
          <p:cNvCxnSpPr/>
          <p:nvPr/>
        </p:nvCxnSpPr>
        <p:spPr>
          <a:xfrm rot="10800000">
            <a:off x="830507" y="1194294"/>
            <a:ext cx="0" cy="4795606"/>
          </a:xfrm>
          <a:prstGeom prst="straightConnector1">
            <a:avLst/>
          </a:prstGeom>
          <a:noFill/>
          <a:ln w="76200" cap="flat" cmpd="sng">
            <a:solidFill>
              <a:schemeClr val="accent1">
                <a:alpha val="96862"/>
              </a:schemeClr>
            </a:solidFill>
            <a:prstDash val="solid"/>
            <a:miter lim="400000"/>
            <a:headEnd type="none" w="sm" len="sm"/>
            <a:tailEnd type="none" w="sm" len="sm"/>
          </a:ln>
        </p:spPr>
      </p:cxn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13_Custom Layout">
  <p:cSld name="13_Custom Layout">
    <p:spTree>
      <p:nvGrpSpPr>
        <p:cNvPr id="1" name="Shape 327"/>
        <p:cNvGrpSpPr/>
        <p:nvPr/>
      </p:nvGrpSpPr>
      <p:grpSpPr>
        <a:xfrm>
          <a:off x="0" y="0"/>
          <a:ext cx="0" cy="0"/>
          <a:chOff x="0" y="0"/>
          <a:chExt cx="0" cy="0"/>
        </a:xfrm>
      </p:grpSpPr>
      <p:sp>
        <p:nvSpPr>
          <p:cNvPr id="328" name="Google Shape;328;p50"/>
          <p:cNvSpPr>
            <a:spLocks noGrp="1"/>
          </p:cNvSpPr>
          <p:nvPr>
            <p:ph type="pic" idx="2"/>
          </p:nvPr>
        </p:nvSpPr>
        <p:spPr>
          <a:xfrm>
            <a:off x="7928658" y="836271"/>
            <a:ext cx="4263342" cy="5185458"/>
          </a:xfrm>
          <a:prstGeom prst="rect">
            <a:avLst/>
          </a:prstGeom>
          <a:noFill/>
          <a:ln>
            <a:noFill/>
          </a:ln>
        </p:spPr>
      </p:sp>
      <p:sp>
        <p:nvSpPr>
          <p:cNvPr id="329" name="Google Shape;329;p50" title="Decorative"/>
          <p:cNvSpPr txBox="1">
            <a:spLocks noGrp="1"/>
          </p:cNvSpPr>
          <p:nvPr>
            <p:ph type="body" idx="1"/>
          </p:nvPr>
        </p:nvSpPr>
        <p:spPr>
          <a:xfrm>
            <a:off x="3657597" y="836271"/>
            <a:ext cx="4262400" cy="5185458"/>
          </a:xfrm>
          <a:prstGeom prst="rect">
            <a:avLst/>
          </a:prstGeom>
          <a:solidFill>
            <a:schemeClr val="accent1"/>
          </a:solidFill>
          <a:ln>
            <a:noFill/>
          </a:ln>
        </p:spPr>
        <p:txBody>
          <a:bodyPr spcFirstLastPara="1" wrap="square" lIns="252000" tIns="144000" rIns="144000" bIns="45700" anchor="t" anchorCtr="0">
            <a:noAutofit/>
          </a:bodyPr>
          <a:lstStyle>
            <a:lvl1pPr marL="457200" lvl="0" indent="-228600" algn="l">
              <a:lnSpc>
                <a:spcPct val="100000"/>
              </a:lnSpc>
              <a:spcBef>
                <a:spcPts val="1000"/>
              </a:spcBef>
              <a:spcAft>
                <a:spcPts val="0"/>
              </a:spcAft>
              <a:buSzPts val="1120"/>
              <a:buNone/>
              <a:defRPr sz="1400">
                <a:solidFill>
                  <a:schemeClr val="lt1"/>
                </a:solidFill>
                <a:latin typeface="Trebuchet MS"/>
                <a:ea typeface="Trebuchet MS"/>
                <a:cs typeface="Trebuchet MS"/>
                <a:sym typeface="Trebuchet MS"/>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330" name="Google Shape;330;p50"/>
          <p:cNvSpPr txBox="1">
            <a:spLocks noGrp="1"/>
          </p:cNvSpPr>
          <p:nvPr>
            <p:ph type="title"/>
          </p:nvPr>
        </p:nvSpPr>
        <p:spPr>
          <a:xfrm>
            <a:off x="625033" y="1659770"/>
            <a:ext cx="2558005" cy="1325563"/>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accent1"/>
              </a:buClr>
              <a:buSzPts val="3600"/>
              <a:buFont typeface="Trebuchet MS"/>
              <a:buNone/>
              <a:defRPr>
                <a:latin typeface="Trebuchet MS"/>
                <a:ea typeface="Trebuchet MS"/>
                <a:cs typeface="Trebuchet MS"/>
                <a:sym typeface="Trebuchet M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cxnSp>
        <p:nvCxnSpPr>
          <p:cNvPr id="331" name="Google Shape;331;p50" title="Decorative"/>
          <p:cNvCxnSpPr/>
          <p:nvPr/>
        </p:nvCxnSpPr>
        <p:spPr>
          <a:xfrm>
            <a:off x="1756506" y="1915220"/>
            <a:ext cx="0" cy="2188805"/>
          </a:xfrm>
          <a:prstGeom prst="straightConnector1">
            <a:avLst/>
          </a:prstGeom>
          <a:noFill/>
          <a:ln w="76200" cap="flat" cmpd="sng">
            <a:solidFill>
              <a:srgbClr val="BFE471"/>
            </a:solidFill>
            <a:prstDash val="solid"/>
            <a:miter lim="400000"/>
            <a:headEnd type="none" w="sm" len="sm"/>
            <a:tailEnd type="none" w="sm" len="sm"/>
          </a:ln>
        </p:spPr>
      </p:cxn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25_Custom Layout">
  <p:cSld name="25_Custom Layout">
    <p:spTree>
      <p:nvGrpSpPr>
        <p:cNvPr id="1" name="Shape 332"/>
        <p:cNvGrpSpPr/>
        <p:nvPr/>
      </p:nvGrpSpPr>
      <p:grpSpPr>
        <a:xfrm>
          <a:off x="0" y="0"/>
          <a:ext cx="0" cy="0"/>
          <a:chOff x="0" y="0"/>
          <a:chExt cx="0" cy="0"/>
        </a:xfrm>
      </p:grpSpPr>
      <p:sp>
        <p:nvSpPr>
          <p:cNvPr id="333" name="Google Shape;333;p51"/>
          <p:cNvSpPr txBox="1">
            <a:spLocks noGrp="1"/>
          </p:cNvSpPr>
          <p:nvPr>
            <p:ph type="body" idx="1"/>
          </p:nvPr>
        </p:nvSpPr>
        <p:spPr>
          <a:xfrm>
            <a:off x="838199" y="4586456"/>
            <a:ext cx="10349090" cy="1577281"/>
          </a:xfrm>
          <a:prstGeom prst="rect">
            <a:avLst/>
          </a:prstGeom>
          <a:noFill/>
          <a:ln>
            <a:noFill/>
          </a:ln>
        </p:spPr>
        <p:txBody>
          <a:bodyPr spcFirstLastPara="1" wrap="square" lIns="0" tIns="216000" rIns="0" bIns="45700" anchor="t" anchorCtr="0">
            <a:noAutofit/>
          </a:bodyPr>
          <a:lstStyle>
            <a:lvl1pPr marL="457200" lvl="0" indent="-228600" algn="ctr">
              <a:lnSpc>
                <a:spcPct val="100000"/>
              </a:lnSpc>
              <a:spcBef>
                <a:spcPts val="1000"/>
              </a:spcBef>
              <a:spcAft>
                <a:spcPts val="0"/>
              </a:spcAft>
              <a:buSzPts val="1120"/>
              <a:buNone/>
              <a:defRPr sz="1400">
                <a:latin typeface="Trebuchet MS"/>
                <a:ea typeface="Trebuchet MS"/>
                <a:cs typeface="Trebuchet MS"/>
                <a:sym typeface="Trebuchet MS"/>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334" name="Google Shape;334;p51"/>
          <p:cNvSpPr txBox="1">
            <a:spLocks noGrp="1"/>
          </p:cNvSpPr>
          <p:nvPr>
            <p:ph type="title"/>
          </p:nvPr>
        </p:nvSpPr>
        <p:spPr>
          <a:xfrm>
            <a:off x="838199" y="3717212"/>
            <a:ext cx="10349089" cy="854791"/>
          </a:xfrm>
          <a:prstGeom prst="rect">
            <a:avLst/>
          </a:prstGeom>
          <a:noFill/>
          <a:ln>
            <a:noFill/>
          </a:ln>
        </p:spPr>
        <p:txBody>
          <a:bodyPr spcFirstLastPara="1" wrap="square" lIns="0" tIns="45700" rIns="0" bIns="45700" anchor="b" anchorCtr="0">
            <a:normAutofit/>
          </a:bodyPr>
          <a:lstStyle>
            <a:lvl1pPr lvl="0" algn="ctr">
              <a:spcBef>
                <a:spcPts val="0"/>
              </a:spcBef>
              <a:spcAft>
                <a:spcPts val="0"/>
              </a:spcAft>
              <a:buClr>
                <a:schemeClr val="accent1"/>
              </a:buClr>
              <a:buSzPts val="3600"/>
              <a:buFont typeface="Trebuchet MS"/>
              <a:buNone/>
              <a:defRPr>
                <a:latin typeface="Trebuchet MS"/>
                <a:ea typeface="Trebuchet MS"/>
                <a:cs typeface="Trebuchet MS"/>
                <a:sym typeface="Trebuchet M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35" name="Google Shape;335;p51" title="Decorative"/>
          <p:cNvSpPr>
            <a:spLocks noGrp="1"/>
          </p:cNvSpPr>
          <p:nvPr>
            <p:ph type="pic" idx="2"/>
          </p:nvPr>
        </p:nvSpPr>
        <p:spPr>
          <a:xfrm>
            <a:off x="838200" y="836271"/>
            <a:ext cx="10349089" cy="2516529"/>
          </a:xfrm>
          <a:prstGeom prst="rect">
            <a:avLst/>
          </a:prstGeom>
          <a:solidFill>
            <a:srgbClr val="F2F2F2"/>
          </a:solidFill>
          <a:ln>
            <a:noFill/>
          </a:ln>
        </p:spPr>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3_Custom Layout">
  <p:cSld name="3_Custom Layout">
    <p:spTree>
      <p:nvGrpSpPr>
        <p:cNvPr id="1" name="Shape 336"/>
        <p:cNvGrpSpPr/>
        <p:nvPr/>
      </p:nvGrpSpPr>
      <p:grpSpPr>
        <a:xfrm>
          <a:off x="0" y="0"/>
          <a:ext cx="0" cy="0"/>
          <a:chOff x="0" y="0"/>
          <a:chExt cx="0" cy="0"/>
        </a:xfrm>
      </p:grpSpPr>
      <p:sp>
        <p:nvSpPr>
          <p:cNvPr id="337" name="Google Shape;337;p52" title="Decorative"/>
          <p:cNvSpPr>
            <a:spLocks noGrp="1"/>
          </p:cNvSpPr>
          <p:nvPr>
            <p:ph type="pic" idx="2"/>
          </p:nvPr>
        </p:nvSpPr>
        <p:spPr>
          <a:xfrm>
            <a:off x="0" y="0"/>
            <a:ext cx="12192000" cy="6858000"/>
          </a:xfrm>
          <a:prstGeom prst="rect">
            <a:avLst/>
          </a:prstGeom>
          <a:noFill/>
          <a:ln>
            <a:noFill/>
          </a:ln>
        </p:spPr>
      </p:sp>
      <p:sp>
        <p:nvSpPr>
          <p:cNvPr id="338" name="Google Shape;338;p52"/>
          <p:cNvSpPr txBox="1">
            <a:spLocks noGrp="1"/>
          </p:cNvSpPr>
          <p:nvPr>
            <p:ph type="title"/>
          </p:nvPr>
        </p:nvSpPr>
        <p:spPr>
          <a:xfrm>
            <a:off x="2282502" y="4973519"/>
            <a:ext cx="7299618" cy="1440000"/>
          </a:xfrm>
          <a:prstGeom prst="rect">
            <a:avLst/>
          </a:prstGeom>
          <a:solidFill>
            <a:schemeClr val="accent1"/>
          </a:solidFill>
          <a:ln>
            <a:noFill/>
          </a:ln>
        </p:spPr>
        <p:txBody>
          <a:bodyPr spcFirstLastPara="1" wrap="square" lIns="216000" tIns="45700" rIns="91425" bIns="45700" anchor="t" anchorCtr="0">
            <a:normAutofit/>
          </a:bodyPr>
          <a:lstStyle>
            <a:lvl1pPr lvl="0" algn="ctr">
              <a:spcBef>
                <a:spcPts val="0"/>
              </a:spcBef>
              <a:spcAft>
                <a:spcPts val="0"/>
              </a:spcAft>
              <a:buClr>
                <a:schemeClr val="lt1"/>
              </a:buClr>
              <a:buSzPts val="4000"/>
              <a:buFont typeface="Trebuchet MS"/>
              <a:buNone/>
              <a:defRPr sz="4000">
                <a:solidFill>
                  <a:schemeClr val="lt1"/>
                </a:solidFill>
                <a:latin typeface="Trebuchet MS"/>
                <a:ea typeface="Trebuchet MS"/>
                <a:cs typeface="Trebuchet MS"/>
                <a:sym typeface="Trebuchet M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6_Custom Layout">
  <p:cSld name="6_Custom Layout">
    <p:spTree>
      <p:nvGrpSpPr>
        <p:cNvPr id="1" name="Shape 339"/>
        <p:cNvGrpSpPr/>
        <p:nvPr/>
      </p:nvGrpSpPr>
      <p:grpSpPr>
        <a:xfrm>
          <a:off x="0" y="0"/>
          <a:ext cx="0" cy="0"/>
          <a:chOff x="0" y="0"/>
          <a:chExt cx="0" cy="0"/>
        </a:xfrm>
      </p:grpSpPr>
      <p:sp>
        <p:nvSpPr>
          <p:cNvPr id="340" name="Google Shape;340;p53" title="Decorative"/>
          <p:cNvSpPr>
            <a:spLocks noGrp="1"/>
          </p:cNvSpPr>
          <p:nvPr>
            <p:ph type="pic" idx="2"/>
          </p:nvPr>
        </p:nvSpPr>
        <p:spPr>
          <a:xfrm>
            <a:off x="0" y="0"/>
            <a:ext cx="12192000" cy="6858000"/>
          </a:xfrm>
          <a:prstGeom prst="rect">
            <a:avLst/>
          </a:prstGeom>
          <a:noFill/>
          <a:ln>
            <a:noFill/>
          </a:ln>
        </p:spPr>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9_Custom Layout">
  <p:cSld name="9_Custom Layout">
    <p:spTree>
      <p:nvGrpSpPr>
        <p:cNvPr id="1" name="Shape 341"/>
        <p:cNvGrpSpPr/>
        <p:nvPr/>
      </p:nvGrpSpPr>
      <p:grpSpPr>
        <a:xfrm>
          <a:off x="0" y="0"/>
          <a:ext cx="0" cy="0"/>
          <a:chOff x="0" y="0"/>
          <a:chExt cx="0" cy="0"/>
        </a:xfrm>
      </p:grpSpPr>
      <p:sp>
        <p:nvSpPr>
          <p:cNvPr id="342" name="Google Shape;342;p54" title="Decorative"/>
          <p:cNvSpPr>
            <a:spLocks noGrp="1"/>
          </p:cNvSpPr>
          <p:nvPr>
            <p:ph type="pic" idx="2"/>
          </p:nvPr>
        </p:nvSpPr>
        <p:spPr>
          <a:xfrm>
            <a:off x="0" y="0"/>
            <a:ext cx="12192000" cy="6858000"/>
          </a:xfrm>
          <a:prstGeom prst="rect">
            <a:avLst/>
          </a:prstGeom>
          <a:noFill/>
          <a:ln>
            <a:noFill/>
          </a:ln>
        </p:spPr>
      </p:sp>
      <p:sp>
        <p:nvSpPr>
          <p:cNvPr id="343" name="Google Shape;343;p54"/>
          <p:cNvSpPr txBox="1">
            <a:spLocks noGrp="1"/>
          </p:cNvSpPr>
          <p:nvPr>
            <p:ph type="body" idx="1"/>
          </p:nvPr>
        </p:nvSpPr>
        <p:spPr>
          <a:xfrm>
            <a:off x="4887474" y="3665204"/>
            <a:ext cx="7304526" cy="2196780"/>
          </a:xfrm>
          <a:prstGeom prst="rect">
            <a:avLst/>
          </a:prstGeom>
          <a:solidFill>
            <a:schemeClr val="accent1"/>
          </a:solidFill>
          <a:ln>
            <a:noFill/>
          </a:ln>
        </p:spPr>
        <p:txBody>
          <a:bodyPr spcFirstLastPara="1" wrap="square" lIns="274300" tIns="182875" rIns="182875" bIns="182875" anchor="ctr" anchorCtr="0">
            <a:normAutofit/>
          </a:bodyPr>
          <a:lstStyle>
            <a:lvl1pPr marL="457200" lvl="0" indent="-228600" algn="l">
              <a:lnSpc>
                <a:spcPct val="90000"/>
              </a:lnSpc>
              <a:spcBef>
                <a:spcPts val="0"/>
              </a:spcBef>
              <a:spcAft>
                <a:spcPts val="0"/>
              </a:spcAft>
              <a:buSzPts val="3200"/>
              <a:buNone/>
              <a:defRPr sz="4000" b="1" i="0">
                <a:solidFill>
                  <a:schemeClr val="lt1"/>
                </a:solidFill>
                <a:latin typeface="Trebuchet MS"/>
                <a:ea typeface="Trebuchet MS"/>
                <a:cs typeface="Trebuchet MS"/>
                <a:sym typeface="Trebuchet MS"/>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cxnSp>
        <p:nvCxnSpPr>
          <p:cNvPr id="344" name="Google Shape;344;p54" title="Decorative"/>
          <p:cNvCxnSpPr/>
          <p:nvPr/>
        </p:nvCxnSpPr>
        <p:spPr>
          <a:xfrm rot="10800000" flipH="1">
            <a:off x="4887473" y="3665204"/>
            <a:ext cx="1" cy="2188805"/>
          </a:xfrm>
          <a:prstGeom prst="straightConnector1">
            <a:avLst/>
          </a:prstGeom>
          <a:noFill/>
          <a:ln w="76200" cap="flat" cmpd="sng">
            <a:solidFill>
              <a:srgbClr val="BFE471"/>
            </a:solidFill>
            <a:prstDash val="solid"/>
            <a:miter lim="400000"/>
            <a:headEnd type="none" w="sm" len="sm"/>
            <a:tailEnd type="none" w="sm" len="sm"/>
          </a:ln>
        </p:spPr>
      </p:cxn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matchingName="10_Custom Layout">
  <p:cSld name="10_Custom Layout">
    <p:bg>
      <p:bgPr>
        <a:solidFill>
          <a:schemeClr val="accent1"/>
        </a:solidFill>
        <a:effectLst/>
      </p:bgPr>
    </p:bg>
    <p:spTree>
      <p:nvGrpSpPr>
        <p:cNvPr id="1" name="Shape 345"/>
        <p:cNvGrpSpPr/>
        <p:nvPr/>
      </p:nvGrpSpPr>
      <p:grpSpPr>
        <a:xfrm>
          <a:off x="0" y="0"/>
          <a:ext cx="0" cy="0"/>
          <a:chOff x="0" y="0"/>
          <a:chExt cx="0" cy="0"/>
        </a:xfrm>
      </p:grpSpPr>
      <p:sp>
        <p:nvSpPr>
          <p:cNvPr id="346" name="Google Shape;346;p55" title="Decorative"/>
          <p:cNvSpPr>
            <a:spLocks noGrp="1"/>
          </p:cNvSpPr>
          <p:nvPr>
            <p:ph type="pic" idx="2"/>
          </p:nvPr>
        </p:nvSpPr>
        <p:spPr>
          <a:xfrm>
            <a:off x="0" y="0"/>
            <a:ext cx="12192000" cy="5497975"/>
          </a:xfrm>
          <a:prstGeom prst="rect">
            <a:avLst/>
          </a:prstGeom>
          <a:noFill/>
          <a:ln>
            <a:noFill/>
          </a:ln>
        </p:spPr>
      </p:sp>
      <p:sp>
        <p:nvSpPr>
          <p:cNvPr id="347" name="Google Shape;347;p55"/>
          <p:cNvSpPr txBox="1">
            <a:spLocks noGrp="1"/>
          </p:cNvSpPr>
          <p:nvPr>
            <p:ph type="title"/>
          </p:nvPr>
        </p:nvSpPr>
        <p:spPr>
          <a:xfrm>
            <a:off x="853440" y="5688402"/>
            <a:ext cx="8717280" cy="823070"/>
          </a:xfrm>
          <a:prstGeom prst="rect">
            <a:avLst/>
          </a:prstGeom>
          <a:noFill/>
          <a:ln>
            <a:noFill/>
          </a:ln>
        </p:spPr>
        <p:txBody>
          <a:bodyPr spcFirstLastPara="1" wrap="square" lIns="0" tIns="45700" rIns="91425" bIns="45700" anchor="t" anchorCtr="0">
            <a:normAutofit/>
          </a:bodyPr>
          <a:lstStyle>
            <a:lvl1pPr lvl="0" algn="l">
              <a:spcBef>
                <a:spcPts val="0"/>
              </a:spcBef>
              <a:spcAft>
                <a:spcPts val="0"/>
              </a:spcAft>
              <a:buClr>
                <a:schemeClr val="lt1"/>
              </a:buClr>
              <a:buSzPts val="3600"/>
              <a:buFont typeface="Trebuchet MS"/>
              <a:buNone/>
              <a:defRPr>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matchingName="30_Custom Layout">
  <p:cSld name="30_Custom Layout">
    <p:bg>
      <p:bgPr>
        <a:solidFill>
          <a:schemeClr val="accent1"/>
        </a:solidFill>
        <a:effectLst/>
      </p:bgPr>
    </p:bg>
    <p:spTree>
      <p:nvGrpSpPr>
        <p:cNvPr id="1" name="Shape 348"/>
        <p:cNvGrpSpPr/>
        <p:nvPr/>
      </p:nvGrpSpPr>
      <p:grpSpPr>
        <a:xfrm>
          <a:off x="0" y="0"/>
          <a:ext cx="0" cy="0"/>
          <a:chOff x="0" y="0"/>
          <a:chExt cx="0" cy="0"/>
        </a:xfrm>
      </p:grpSpPr>
      <p:sp>
        <p:nvSpPr>
          <p:cNvPr id="349" name="Google Shape;349;p56" title="Decorative"/>
          <p:cNvSpPr>
            <a:spLocks noGrp="1"/>
          </p:cNvSpPr>
          <p:nvPr>
            <p:ph type="pic" idx="2"/>
          </p:nvPr>
        </p:nvSpPr>
        <p:spPr>
          <a:xfrm>
            <a:off x="0" y="680013"/>
            <a:ext cx="12192000" cy="5497975"/>
          </a:xfrm>
          <a:prstGeom prst="rect">
            <a:avLst/>
          </a:prstGeom>
          <a:noFill/>
          <a:ln>
            <a:noFill/>
          </a:ln>
        </p:spPr>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Table" type="tbl">
  <p:cSld name="TABLE">
    <p:spTree>
      <p:nvGrpSpPr>
        <p:cNvPr id="1" name="Shape 56"/>
        <p:cNvGrpSpPr/>
        <p:nvPr/>
      </p:nvGrpSpPr>
      <p:grpSpPr>
        <a:xfrm>
          <a:off x="0" y="0"/>
          <a:ext cx="0" cy="0"/>
          <a:chOff x="0" y="0"/>
          <a:chExt cx="0" cy="0"/>
        </a:xfrm>
      </p:grpSpPr>
      <p:sp>
        <p:nvSpPr>
          <p:cNvPr id="57" name="Google Shape;57;p12"/>
          <p:cNvSpPr txBox="1">
            <a:spLocks noGrp="1"/>
          </p:cNvSpPr>
          <p:nvPr>
            <p:ph type="title"/>
          </p:nvPr>
        </p:nvSpPr>
        <p:spPr>
          <a:xfrm>
            <a:off x="304800" y="-76200"/>
            <a:ext cx="8737600" cy="838200"/>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accent1"/>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8" name="Google Shape;58;p12"/>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marR="0" lvl="0" indent="0" algn="r">
              <a:spcBef>
                <a:spcPts val="0"/>
              </a:spcBef>
              <a:buNone/>
              <a:defRPr sz="900">
                <a:solidFill>
                  <a:schemeClr val="accent1"/>
                </a:solidFill>
                <a:latin typeface="Trebuchet MS"/>
                <a:ea typeface="Trebuchet MS"/>
                <a:cs typeface="Trebuchet MS"/>
                <a:sym typeface="Trebuchet MS"/>
              </a:defRPr>
            </a:lvl1pPr>
            <a:lvl2pPr marL="0" marR="0" lvl="1" indent="0" algn="r">
              <a:spcBef>
                <a:spcPts val="0"/>
              </a:spcBef>
              <a:buNone/>
              <a:defRPr sz="900">
                <a:solidFill>
                  <a:schemeClr val="accent1"/>
                </a:solidFill>
                <a:latin typeface="Trebuchet MS"/>
                <a:ea typeface="Trebuchet MS"/>
                <a:cs typeface="Trebuchet MS"/>
                <a:sym typeface="Trebuchet MS"/>
              </a:defRPr>
            </a:lvl2pPr>
            <a:lvl3pPr marL="0" marR="0" lvl="2" indent="0" algn="r">
              <a:spcBef>
                <a:spcPts val="0"/>
              </a:spcBef>
              <a:buNone/>
              <a:defRPr sz="900">
                <a:solidFill>
                  <a:schemeClr val="accent1"/>
                </a:solidFill>
                <a:latin typeface="Trebuchet MS"/>
                <a:ea typeface="Trebuchet MS"/>
                <a:cs typeface="Trebuchet MS"/>
                <a:sym typeface="Trebuchet MS"/>
              </a:defRPr>
            </a:lvl3pPr>
            <a:lvl4pPr marL="0" marR="0" lvl="3" indent="0" algn="r">
              <a:spcBef>
                <a:spcPts val="0"/>
              </a:spcBef>
              <a:buNone/>
              <a:defRPr sz="900">
                <a:solidFill>
                  <a:schemeClr val="accent1"/>
                </a:solidFill>
                <a:latin typeface="Trebuchet MS"/>
                <a:ea typeface="Trebuchet MS"/>
                <a:cs typeface="Trebuchet MS"/>
                <a:sym typeface="Trebuchet MS"/>
              </a:defRPr>
            </a:lvl4pPr>
            <a:lvl5pPr marL="0" marR="0" lvl="4" indent="0" algn="r">
              <a:spcBef>
                <a:spcPts val="0"/>
              </a:spcBef>
              <a:buNone/>
              <a:defRPr sz="900">
                <a:solidFill>
                  <a:schemeClr val="accent1"/>
                </a:solidFill>
                <a:latin typeface="Trebuchet MS"/>
                <a:ea typeface="Trebuchet MS"/>
                <a:cs typeface="Trebuchet MS"/>
                <a:sym typeface="Trebuchet MS"/>
              </a:defRPr>
            </a:lvl5pPr>
            <a:lvl6pPr marL="0" marR="0" lvl="5" indent="0" algn="r">
              <a:spcBef>
                <a:spcPts val="0"/>
              </a:spcBef>
              <a:buNone/>
              <a:defRPr sz="900">
                <a:solidFill>
                  <a:schemeClr val="accent1"/>
                </a:solidFill>
                <a:latin typeface="Trebuchet MS"/>
                <a:ea typeface="Trebuchet MS"/>
                <a:cs typeface="Trebuchet MS"/>
                <a:sym typeface="Trebuchet MS"/>
              </a:defRPr>
            </a:lvl6pPr>
            <a:lvl7pPr marL="0" marR="0" lvl="6" indent="0" algn="r">
              <a:spcBef>
                <a:spcPts val="0"/>
              </a:spcBef>
              <a:buNone/>
              <a:defRPr sz="900">
                <a:solidFill>
                  <a:schemeClr val="accent1"/>
                </a:solidFill>
                <a:latin typeface="Trebuchet MS"/>
                <a:ea typeface="Trebuchet MS"/>
                <a:cs typeface="Trebuchet MS"/>
                <a:sym typeface="Trebuchet MS"/>
              </a:defRPr>
            </a:lvl7pPr>
            <a:lvl8pPr marL="0" marR="0" lvl="7" indent="0" algn="r">
              <a:spcBef>
                <a:spcPts val="0"/>
              </a:spcBef>
              <a:buNone/>
              <a:defRPr sz="900">
                <a:solidFill>
                  <a:schemeClr val="accent1"/>
                </a:solidFill>
                <a:latin typeface="Trebuchet MS"/>
                <a:ea typeface="Trebuchet MS"/>
                <a:cs typeface="Trebuchet MS"/>
                <a:sym typeface="Trebuchet MS"/>
              </a:defRPr>
            </a:lvl8pPr>
            <a:lvl9pPr marL="0" marR="0" lvl="8" indent="0" algn="r">
              <a:spcBef>
                <a:spcPts val="0"/>
              </a:spcBef>
              <a:buNone/>
              <a:defRPr sz="900">
                <a:solidFill>
                  <a:schemeClr val="accent1"/>
                </a:solidFill>
                <a:latin typeface="Trebuchet MS"/>
                <a:ea typeface="Trebuchet MS"/>
                <a:cs typeface="Trebuchet MS"/>
                <a:sym typeface="Trebuchet MS"/>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matchingName="33_Custom Layout">
  <p:cSld name="33_Custom Layout">
    <p:bg>
      <p:bgPr>
        <a:solidFill>
          <a:schemeClr val="accent2"/>
        </a:solidFill>
        <a:effectLst/>
      </p:bgPr>
    </p:bg>
    <p:spTree>
      <p:nvGrpSpPr>
        <p:cNvPr id="1" name="Shape 350"/>
        <p:cNvGrpSpPr/>
        <p:nvPr/>
      </p:nvGrpSpPr>
      <p:grpSpPr>
        <a:xfrm>
          <a:off x="0" y="0"/>
          <a:ext cx="0" cy="0"/>
          <a:chOff x="0" y="0"/>
          <a:chExt cx="0" cy="0"/>
        </a:xfrm>
      </p:grpSpPr>
      <p:sp>
        <p:nvSpPr>
          <p:cNvPr id="351" name="Google Shape;351;p57" title="Decorative"/>
          <p:cNvSpPr>
            <a:spLocks noGrp="1"/>
          </p:cNvSpPr>
          <p:nvPr>
            <p:ph type="pic" idx="2"/>
          </p:nvPr>
        </p:nvSpPr>
        <p:spPr>
          <a:xfrm>
            <a:off x="0" y="0"/>
            <a:ext cx="12192000" cy="5497975"/>
          </a:xfrm>
          <a:prstGeom prst="rect">
            <a:avLst/>
          </a:prstGeom>
          <a:noFill/>
          <a:ln>
            <a:noFill/>
          </a:ln>
        </p:spPr>
      </p:sp>
      <p:sp>
        <p:nvSpPr>
          <p:cNvPr id="352" name="Google Shape;352;p57"/>
          <p:cNvSpPr txBox="1">
            <a:spLocks noGrp="1"/>
          </p:cNvSpPr>
          <p:nvPr>
            <p:ph type="title"/>
          </p:nvPr>
        </p:nvSpPr>
        <p:spPr>
          <a:xfrm>
            <a:off x="853440" y="5688402"/>
            <a:ext cx="8717280" cy="823070"/>
          </a:xfrm>
          <a:prstGeom prst="rect">
            <a:avLst/>
          </a:prstGeom>
          <a:noFill/>
          <a:ln>
            <a:noFill/>
          </a:ln>
        </p:spPr>
        <p:txBody>
          <a:bodyPr spcFirstLastPara="1" wrap="square" lIns="0" tIns="45700" rIns="91425" bIns="45700" anchor="t" anchorCtr="0">
            <a:normAutofit/>
          </a:bodyPr>
          <a:lstStyle>
            <a:lvl1pPr lvl="0" algn="l">
              <a:spcBef>
                <a:spcPts val="0"/>
              </a:spcBef>
              <a:spcAft>
                <a:spcPts val="0"/>
              </a:spcAft>
              <a:buClr>
                <a:schemeClr val="lt1"/>
              </a:buClr>
              <a:buSzPts val="3600"/>
              <a:buFont typeface="Trebuchet MS"/>
              <a:buNone/>
              <a:defRPr>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matchingName="34_Custom Layout">
  <p:cSld name="34_Custom Layout">
    <p:bg>
      <p:bgPr>
        <a:solidFill>
          <a:schemeClr val="accent2"/>
        </a:solidFill>
        <a:effectLst/>
      </p:bgPr>
    </p:bg>
    <p:spTree>
      <p:nvGrpSpPr>
        <p:cNvPr id="1" name="Shape 353"/>
        <p:cNvGrpSpPr/>
        <p:nvPr/>
      </p:nvGrpSpPr>
      <p:grpSpPr>
        <a:xfrm>
          <a:off x="0" y="0"/>
          <a:ext cx="0" cy="0"/>
          <a:chOff x="0" y="0"/>
          <a:chExt cx="0" cy="0"/>
        </a:xfrm>
      </p:grpSpPr>
      <p:sp>
        <p:nvSpPr>
          <p:cNvPr id="354" name="Google Shape;354;p58" title="Decorative"/>
          <p:cNvSpPr>
            <a:spLocks noGrp="1"/>
          </p:cNvSpPr>
          <p:nvPr>
            <p:ph type="pic" idx="2"/>
          </p:nvPr>
        </p:nvSpPr>
        <p:spPr>
          <a:xfrm>
            <a:off x="0" y="680013"/>
            <a:ext cx="12192000" cy="5497975"/>
          </a:xfrm>
          <a:prstGeom prst="rect">
            <a:avLst/>
          </a:prstGeom>
          <a:noFill/>
          <a:ln>
            <a:noFill/>
          </a:ln>
        </p:spPr>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matchingName="11_Custom Layout">
  <p:cSld name="11_Custom Layout">
    <p:spTree>
      <p:nvGrpSpPr>
        <p:cNvPr id="1" name="Shape 355"/>
        <p:cNvGrpSpPr/>
        <p:nvPr/>
      </p:nvGrpSpPr>
      <p:grpSpPr>
        <a:xfrm>
          <a:off x="0" y="0"/>
          <a:ext cx="0" cy="0"/>
          <a:chOff x="0" y="0"/>
          <a:chExt cx="0" cy="0"/>
        </a:xfrm>
      </p:grpSpPr>
      <p:sp>
        <p:nvSpPr>
          <p:cNvPr id="356" name="Google Shape;356;p59" title="Decorative"/>
          <p:cNvSpPr>
            <a:spLocks noGrp="1"/>
          </p:cNvSpPr>
          <p:nvPr>
            <p:ph type="pic" idx="2"/>
          </p:nvPr>
        </p:nvSpPr>
        <p:spPr>
          <a:xfrm>
            <a:off x="0" y="0"/>
            <a:ext cx="12192000" cy="6857999"/>
          </a:xfrm>
          <a:prstGeom prst="rect">
            <a:avLst/>
          </a:prstGeom>
          <a:noFill/>
          <a:ln>
            <a:noFill/>
          </a:ln>
        </p:spPr>
      </p:sp>
      <p:sp>
        <p:nvSpPr>
          <p:cNvPr id="357" name="Google Shape;357;p59"/>
          <p:cNvSpPr/>
          <p:nvPr/>
        </p:nvSpPr>
        <p:spPr>
          <a:xfrm>
            <a:off x="0" y="4735870"/>
            <a:ext cx="12192000" cy="1500431"/>
          </a:xfrm>
          <a:prstGeom prst="rect">
            <a:avLst/>
          </a:prstGeom>
          <a:solidFill>
            <a:schemeClr val="lt1">
              <a:alpha val="6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rebuchet MS"/>
              <a:ea typeface="Trebuchet MS"/>
              <a:cs typeface="Trebuchet MS"/>
              <a:sym typeface="Trebuchet MS"/>
            </a:endParaRPr>
          </a:p>
        </p:txBody>
      </p:sp>
      <p:sp>
        <p:nvSpPr>
          <p:cNvPr id="358" name="Google Shape;358;p59"/>
          <p:cNvSpPr txBox="1">
            <a:spLocks noGrp="1"/>
          </p:cNvSpPr>
          <p:nvPr>
            <p:ph type="title"/>
          </p:nvPr>
        </p:nvSpPr>
        <p:spPr>
          <a:xfrm>
            <a:off x="695396" y="5074550"/>
            <a:ext cx="8717280" cy="823070"/>
          </a:xfrm>
          <a:prstGeom prst="rect">
            <a:avLst/>
          </a:prstGeom>
          <a:noFill/>
          <a:ln>
            <a:noFill/>
          </a:ln>
        </p:spPr>
        <p:txBody>
          <a:bodyPr spcFirstLastPara="1" wrap="square" lIns="0" tIns="45700" rIns="91425" bIns="45700" anchor="t" anchorCtr="0">
            <a:normAutofit/>
          </a:bodyPr>
          <a:lstStyle>
            <a:lvl1pPr lvl="0" algn="l">
              <a:spcBef>
                <a:spcPts val="0"/>
              </a:spcBef>
              <a:spcAft>
                <a:spcPts val="0"/>
              </a:spcAft>
              <a:buClr>
                <a:schemeClr val="lt1"/>
              </a:buClr>
              <a:buSzPts val="3600"/>
              <a:buFont typeface="Trebuchet MS"/>
              <a:buNone/>
              <a:defRPr>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matchingName="35_Custom Layout">
  <p:cSld name="35_Custom Layout">
    <p:spTree>
      <p:nvGrpSpPr>
        <p:cNvPr id="1" name="Shape 359"/>
        <p:cNvGrpSpPr/>
        <p:nvPr/>
      </p:nvGrpSpPr>
      <p:grpSpPr>
        <a:xfrm>
          <a:off x="0" y="0"/>
          <a:ext cx="0" cy="0"/>
          <a:chOff x="0" y="0"/>
          <a:chExt cx="0" cy="0"/>
        </a:xfrm>
      </p:grpSpPr>
      <p:sp>
        <p:nvSpPr>
          <p:cNvPr id="360" name="Google Shape;360;p60" title="Decorative"/>
          <p:cNvSpPr>
            <a:spLocks noGrp="1"/>
          </p:cNvSpPr>
          <p:nvPr>
            <p:ph type="pic" idx="2"/>
          </p:nvPr>
        </p:nvSpPr>
        <p:spPr>
          <a:xfrm>
            <a:off x="0" y="0"/>
            <a:ext cx="12192000" cy="6857999"/>
          </a:xfrm>
          <a:prstGeom prst="rect">
            <a:avLst/>
          </a:prstGeom>
          <a:noFill/>
          <a:ln>
            <a:noFill/>
          </a:ln>
        </p:spPr>
      </p:sp>
      <p:sp>
        <p:nvSpPr>
          <p:cNvPr id="361" name="Google Shape;361;p60" title="Decorative"/>
          <p:cNvSpPr/>
          <p:nvPr/>
        </p:nvSpPr>
        <p:spPr>
          <a:xfrm>
            <a:off x="0" y="4735870"/>
            <a:ext cx="12192000" cy="1500431"/>
          </a:xfrm>
          <a:prstGeom prst="rect">
            <a:avLst/>
          </a:prstGeom>
          <a:solidFill>
            <a:schemeClr val="accent2">
              <a:alpha val="6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rebuchet MS"/>
              <a:ea typeface="Trebuchet MS"/>
              <a:cs typeface="Trebuchet MS"/>
              <a:sym typeface="Trebuchet MS"/>
            </a:endParaRPr>
          </a:p>
        </p:txBody>
      </p:sp>
      <p:sp>
        <p:nvSpPr>
          <p:cNvPr id="362" name="Google Shape;362;p60"/>
          <p:cNvSpPr txBox="1">
            <a:spLocks noGrp="1"/>
          </p:cNvSpPr>
          <p:nvPr>
            <p:ph type="title"/>
          </p:nvPr>
        </p:nvSpPr>
        <p:spPr>
          <a:xfrm>
            <a:off x="695396" y="5074550"/>
            <a:ext cx="8717280" cy="823070"/>
          </a:xfrm>
          <a:prstGeom prst="rect">
            <a:avLst/>
          </a:prstGeom>
          <a:noFill/>
          <a:ln>
            <a:noFill/>
          </a:ln>
        </p:spPr>
        <p:txBody>
          <a:bodyPr spcFirstLastPara="1" wrap="square" lIns="0" tIns="45700" rIns="91425" bIns="45700" anchor="t" anchorCtr="0">
            <a:normAutofit/>
          </a:bodyPr>
          <a:lstStyle>
            <a:lvl1pPr lvl="0" algn="l">
              <a:spcBef>
                <a:spcPts val="0"/>
              </a:spcBef>
              <a:spcAft>
                <a:spcPts val="0"/>
              </a:spcAft>
              <a:buClr>
                <a:schemeClr val="lt1"/>
              </a:buClr>
              <a:buSzPts val="3600"/>
              <a:buFont typeface="Trebuchet MS"/>
              <a:buNone/>
              <a:defRPr>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matchingName="36_Custom Layout">
  <p:cSld name="36_Custom Layout">
    <p:spTree>
      <p:nvGrpSpPr>
        <p:cNvPr id="1" name="Shape 363"/>
        <p:cNvGrpSpPr/>
        <p:nvPr/>
      </p:nvGrpSpPr>
      <p:grpSpPr>
        <a:xfrm>
          <a:off x="0" y="0"/>
          <a:ext cx="0" cy="0"/>
          <a:chOff x="0" y="0"/>
          <a:chExt cx="0" cy="0"/>
        </a:xfrm>
      </p:grpSpPr>
      <p:sp>
        <p:nvSpPr>
          <p:cNvPr id="364" name="Google Shape;364;p61" title="Decorative"/>
          <p:cNvSpPr>
            <a:spLocks noGrp="1"/>
          </p:cNvSpPr>
          <p:nvPr>
            <p:ph type="pic" idx="2"/>
          </p:nvPr>
        </p:nvSpPr>
        <p:spPr>
          <a:xfrm>
            <a:off x="0" y="0"/>
            <a:ext cx="12192000" cy="6857999"/>
          </a:xfrm>
          <a:prstGeom prst="rect">
            <a:avLst/>
          </a:prstGeom>
          <a:noFill/>
          <a:ln>
            <a:noFill/>
          </a:ln>
        </p:spPr>
      </p:sp>
      <p:sp>
        <p:nvSpPr>
          <p:cNvPr id="365" name="Google Shape;365;p61" title="Decorative"/>
          <p:cNvSpPr/>
          <p:nvPr/>
        </p:nvSpPr>
        <p:spPr>
          <a:xfrm>
            <a:off x="0" y="4735870"/>
            <a:ext cx="12192000" cy="1500431"/>
          </a:xfrm>
          <a:prstGeom prst="rect">
            <a:avLst/>
          </a:prstGeom>
          <a:solidFill>
            <a:schemeClr val="accent1">
              <a:alpha val="6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rebuchet MS"/>
              <a:ea typeface="Trebuchet MS"/>
              <a:cs typeface="Trebuchet MS"/>
              <a:sym typeface="Trebuchet MS"/>
            </a:endParaRPr>
          </a:p>
        </p:txBody>
      </p:sp>
      <p:sp>
        <p:nvSpPr>
          <p:cNvPr id="366" name="Google Shape;366;p61"/>
          <p:cNvSpPr txBox="1">
            <a:spLocks noGrp="1"/>
          </p:cNvSpPr>
          <p:nvPr>
            <p:ph type="title"/>
          </p:nvPr>
        </p:nvSpPr>
        <p:spPr>
          <a:xfrm>
            <a:off x="695396" y="5074550"/>
            <a:ext cx="8717280" cy="823070"/>
          </a:xfrm>
          <a:prstGeom prst="rect">
            <a:avLst/>
          </a:prstGeom>
          <a:noFill/>
          <a:ln>
            <a:noFill/>
          </a:ln>
        </p:spPr>
        <p:txBody>
          <a:bodyPr spcFirstLastPara="1" wrap="square" lIns="0" tIns="45700" rIns="91425" bIns="45700" anchor="t" anchorCtr="0">
            <a:normAutofit/>
          </a:bodyPr>
          <a:lstStyle>
            <a:lvl1pPr lvl="0" algn="l">
              <a:spcBef>
                <a:spcPts val="0"/>
              </a:spcBef>
              <a:spcAft>
                <a:spcPts val="0"/>
              </a:spcAft>
              <a:buClr>
                <a:schemeClr val="lt1"/>
              </a:buClr>
              <a:buSzPts val="3600"/>
              <a:buFont typeface="Trebuchet MS"/>
              <a:buNone/>
              <a:defRPr>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matchingName="5_Custom Layout">
  <p:cSld name="5_Custom Layout">
    <p:bg>
      <p:bgPr>
        <a:solidFill>
          <a:schemeClr val="lt1"/>
        </a:solidFill>
        <a:effectLst/>
      </p:bgPr>
    </p:bg>
    <p:spTree>
      <p:nvGrpSpPr>
        <p:cNvPr id="1" name="Shape 367"/>
        <p:cNvGrpSpPr/>
        <p:nvPr/>
      </p:nvGrpSpPr>
      <p:grpSpPr>
        <a:xfrm>
          <a:off x="0" y="0"/>
          <a:ext cx="0" cy="0"/>
          <a:chOff x="0" y="0"/>
          <a:chExt cx="0" cy="0"/>
        </a:xfrm>
      </p:grpSpPr>
      <p:grpSp>
        <p:nvGrpSpPr>
          <p:cNvPr id="368" name="Google Shape;368;p62"/>
          <p:cNvGrpSpPr/>
          <p:nvPr/>
        </p:nvGrpSpPr>
        <p:grpSpPr>
          <a:xfrm>
            <a:off x="3413895" y="419827"/>
            <a:ext cx="7939904" cy="6018346"/>
            <a:chOff x="8585200" y="440266"/>
            <a:chExt cx="14753564" cy="11183013"/>
          </a:xfrm>
        </p:grpSpPr>
        <p:sp>
          <p:nvSpPr>
            <p:cNvPr id="369" name="Google Shape;369;p62" title="Decorative"/>
            <p:cNvSpPr/>
            <p:nvPr/>
          </p:nvSpPr>
          <p:spPr>
            <a:xfrm>
              <a:off x="8585200" y="440266"/>
              <a:ext cx="6156127" cy="9967848"/>
            </a:xfrm>
            <a:prstGeom prst="rect">
              <a:avLst/>
            </a:prstGeom>
            <a:solidFill>
              <a:srgbClr val="1F1F2A">
                <a:alpha val="13725"/>
              </a:srgbClr>
            </a:solidFill>
            <a:ln>
              <a:noFill/>
            </a:ln>
          </p:spPr>
          <p:txBody>
            <a:bodyPr spcFirstLastPara="1" wrap="square" lIns="0" tIns="0" rIns="0" bIns="0" anchor="ctr" anchorCtr="0">
              <a:noAutofit/>
            </a:bodyPr>
            <a:lstStyle/>
            <a:p>
              <a:pPr marL="0" marR="0" lvl="0" indent="0" algn="l" rtl="0">
                <a:spcBef>
                  <a:spcPts val="0"/>
                </a:spcBef>
                <a:spcAft>
                  <a:spcPts val="0"/>
                </a:spcAft>
                <a:buNone/>
              </a:pPr>
              <a:endParaRPr sz="1800">
                <a:solidFill>
                  <a:schemeClr val="dk1"/>
                </a:solidFill>
                <a:latin typeface="Trebuchet MS"/>
                <a:ea typeface="Trebuchet MS"/>
                <a:cs typeface="Trebuchet MS"/>
                <a:sym typeface="Trebuchet MS"/>
              </a:endParaRPr>
            </a:p>
          </p:txBody>
        </p:sp>
        <p:sp>
          <p:nvSpPr>
            <p:cNvPr id="370" name="Google Shape;370;p62" title="Decorative"/>
            <p:cNvSpPr/>
            <p:nvPr/>
          </p:nvSpPr>
          <p:spPr>
            <a:xfrm>
              <a:off x="10168466" y="1092200"/>
              <a:ext cx="13170298" cy="10531079"/>
            </a:xfrm>
            <a:prstGeom prst="rect">
              <a:avLst/>
            </a:prstGeom>
            <a:solidFill>
              <a:schemeClr val="accent2"/>
            </a:solidFill>
            <a:ln>
              <a:noFill/>
            </a:ln>
          </p:spPr>
          <p:txBody>
            <a:bodyPr spcFirstLastPara="1" wrap="square" lIns="0" tIns="0" rIns="0" bIns="0" anchor="ctr" anchorCtr="0">
              <a:noAutofit/>
            </a:bodyPr>
            <a:lstStyle/>
            <a:p>
              <a:pPr marL="0" marR="0" lvl="0" indent="0" algn="l" rtl="0">
                <a:spcBef>
                  <a:spcPts val="0"/>
                </a:spcBef>
                <a:spcAft>
                  <a:spcPts val="0"/>
                </a:spcAft>
                <a:buNone/>
              </a:pPr>
              <a:endParaRPr sz="1800" b="0">
                <a:solidFill>
                  <a:srgbClr val="F3F3F3"/>
                </a:solidFill>
                <a:latin typeface="Raleway"/>
                <a:ea typeface="Raleway"/>
                <a:cs typeface="Raleway"/>
                <a:sym typeface="Raleway"/>
              </a:endParaRPr>
            </a:p>
          </p:txBody>
        </p:sp>
      </p:grpSp>
      <p:sp>
        <p:nvSpPr>
          <p:cNvPr id="371" name="Google Shape;371;p62"/>
          <p:cNvSpPr txBox="1">
            <a:spLocks noGrp="1"/>
          </p:cNvSpPr>
          <p:nvPr>
            <p:ph type="body" idx="1"/>
          </p:nvPr>
        </p:nvSpPr>
        <p:spPr>
          <a:xfrm>
            <a:off x="838200" y="369027"/>
            <a:ext cx="2489200" cy="3124200"/>
          </a:xfrm>
          <a:prstGeom prst="rect">
            <a:avLst/>
          </a:prstGeom>
          <a:noFill/>
          <a:ln>
            <a:noFill/>
          </a:ln>
        </p:spPr>
        <p:txBody>
          <a:bodyPr spcFirstLastPara="1" wrap="square" lIns="91425" tIns="0" rIns="91425" bIns="0" anchor="b" anchorCtr="0">
            <a:noAutofit/>
          </a:bodyPr>
          <a:lstStyle>
            <a:lvl1pPr marL="457200" lvl="0" indent="-228600" algn="r">
              <a:spcBef>
                <a:spcPts val="1000"/>
              </a:spcBef>
              <a:spcAft>
                <a:spcPts val="0"/>
              </a:spcAft>
              <a:buSzPts val="24000"/>
              <a:buNone/>
              <a:defRPr sz="30000">
                <a:solidFill>
                  <a:srgbClr val="78D738"/>
                </a:solidFill>
                <a:latin typeface="Trebuchet MS"/>
                <a:ea typeface="Trebuchet MS"/>
                <a:cs typeface="Trebuchet MS"/>
                <a:sym typeface="Trebuchet MS"/>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372" name="Google Shape;372;p62"/>
          <p:cNvSpPr txBox="1">
            <a:spLocks noGrp="1"/>
          </p:cNvSpPr>
          <p:nvPr>
            <p:ph type="title"/>
          </p:nvPr>
        </p:nvSpPr>
        <p:spPr>
          <a:xfrm>
            <a:off x="4571575" y="4500560"/>
            <a:ext cx="6536692" cy="1325563"/>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lt1"/>
              </a:buClr>
              <a:buSzPts val="6000"/>
              <a:buFont typeface="Trebuchet MS"/>
              <a:buNone/>
              <a:defRPr sz="6000" b="1">
                <a:solidFill>
                  <a:schemeClr val="lt1"/>
                </a:solidFill>
                <a:latin typeface="Trebuchet MS"/>
                <a:ea typeface="Trebuchet MS"/>
                <a:cs typeface="Trebuchet MS"/>
                <a:sym typeface="Trebuchet M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matchingName="37_Custom Layout">
  <p:cSld name="37_Custom Layout">
    <p:bg>
      <p:bgPr>
        <a:solidFill>
          <a:schemeClr val="lt1"/>
        </a:solidFill>
        <a:effectLst/>
      </p:bgPr>
    </p:bg>
    <p:spTree>
      <p:nvGrpSpPr>
        <p:cNvPr id="1" name="Shape 373"/>
        <p:cNvGrpSpPr/>
        <p:nvPr/>
      </p:nvGrpSpPr>
      <p:grpSpPr>
        <a:xfrm>
          <a:off x="0" y="0"/>
          <a:ext cx="0" cy="0"/>
          <a:chOff x="0" y="0"/>
          <a:chExt cx="0" cy="0"/>
        </a:xfrm>
      </p:grpSpPr>
      <p:grpSp>
        <p:nvGrpSpPr>
          <p:cNvPr id="374" name="Google Shape;374;p63"/>
          <p:cNvGrpSpPr/>
          <p:nvPr/>
        </p:nvGrpSpPr>
        <p:grpSpPr>
          <a:xfrm>
            <a:off x="3413895" y="419827"/>
            <a:ext cx="7939904" cy="6018346"/>
            <a:chOff x="8585200" y="440266"/>
            <a:chExt cx="14753564" cy="11183013"/>
          </a:xfrm>
        </p:grpSpPr>
        <p:sp>
          <p:nvSpPr>
            <p:cNvPr id="375" name="Google Shape;375;p63" title="Decorative"/>
            <p:cNvSpPr/>
            <p:nvPr/>
          </p:nvSpPr>
          <p:spPr>
            <a:xfrm>
              <a:off x="8585200" y="440266"/>
              <a:ext cx="6156127" cy="9967848"/>
            </a:xfrm>
            <a:prstGeom prst="rect">
              <a:avLst/>
            </a:prstGeom>
            <a:solidFill>
              <a:srgbClr val="1F1F2A">
                <a:alpha val="13725"/>
              </a:srgbClr>
            </a:solidFill>
            <a:ln>
              <a:noFill/>
            </a:ln>
          </p:spPr>
          <p:txBody>
            <a:bodyPr spcFirstLastPara="1" wrap="square" lIns="0" tIns="0" rIns="0" bIns="0" anchor="ctr" anchorCtr="0">
              <a:noAutofit/>
            </a:bodyPr>
            <a:lstStyle/>
            <a:p>
              <a:pPr marL="0" marR="0" lvl="0" indent="0" algn="l" rtl="0">
                <a:spcBef>
                  <a:spcPts val="0"/>
                </a:spcBef>
                <a:spcAft>
                  <a:spcPts val="0"/>
                </a:spcAft>
                <a:buNone/>
              </a:pPr>
              <a:endParaRPr sz="1800">
                <a:solidFill>
                  <a:schemeClr val="dk1"/>
                </a:solidFill>
                <a:latin typeface="Trebuchet MS"/>
                <a:ea typeface="Trebuchet MS"/>
                <a:cs typeface="Trebuchet MS"/>
                <a:sym typeface="Trebuchet MS"/>
              </a:endParaRPr>
            </a:p>
          </p:txBody>
        </p:sp>
        <p:sp>
          <p:nvSpPr>
            <p:cNvPr id="376" name="Google Shape;376;p63" title="Decorative"/>
            <p:cNvSpPr/>
            <p:nvPr/>
          </p:nvSpPr>
          <p:spPr>
            <a:xfrm>
              <a:off x="10168466" y="1092200"/>
              <a:ext cx="13170298" cy="10531079"/>
            </a:xfrm>
            <a:prstGeom prst="rect">
              <a:avLst/>
            </a:prstGeom>
            <a:solidFill>
              <a:schemeClr val="accent1"/>
            </a:solidFill>
            <a:ln>
              <a:noFill/>
            </a:ln>
          </p:spPr>
          <p:txBody>
            <a:bodyPr spcFirstLastPara="1" wrap="square" lIns="0" tIns="0" rIns="0" bIns="0" anchor="ctr" anchorCtr="0">
              <a:noAutofit/>
            </a:bodyPr>
            <a:lstStyle/>
            <a:p>
              <a:pPr marL="0" marR="0" lvl="0" indent="0" algn="l" rtl="0">
                <a:spcBef>
                  <a:spcPts val="0"/>
                </a:spcBef>
                <a:spcAft>
                  <a:spcPts val="0"/>
                </a:spcAft>
                <a:buNone/>
              </a:pPr>
              <a:endParaRPr sz="1800" b="0">
                <a:solidFill>
                  <a:srgbClr val="F3F3F3"/>
                </a:solidFill>
                <a:latin typeface="Raleway"/>
                <a:ea typeface="Raleway"/>
                <a:cs typeface="Raleway"/>
                <a:sym typeface="Raleway"/>
              </a:endParaRPr>
            </a:p>
          </p:txBody>
        </p:sp>
      </p:grpSp>
      <p:sp>
        <p:nvSpPr>
          <p:cNvPr id="377" name="Google Shape;377;p63"/>
          <p:cNvSpPr txBox="1">
            <a:spLocks noGrp="1"/>
          </p:cNvSpPr>
          <p:nvPr>
            <p:ph type="body" idx="1"/>
          </p:nvPr>
        </p:nvSpPr>
        <p:spPr>
          <a:xfrm>
            <a:off x="838200" y="369027"/>
            <a:ext cx="2489200" cy="3124200"/>
          </a:xfrm>
          <a:prstGeom prst="rect">
            <a:avLst/>
          </a:prstGeom>
          <a:noFill/>
          <a:ln>
            <a:noFill/>
          </a:ln>
        </p:spPr>
        <p:txBody>
          <a:bodyPr spcFirstLastPara="1" wrap="square" lIns="91425" tIns="0" rIns="91425" bIns="0" anchor="b" anchorCtr="0">
            <a:noAutofit/>
          </a:bodyPr>
          <a:lstStyle>
            <a:lvl1pPr marL="457200" lvl="0" indent="-228600" algn="r">
              <a:spcBef>
                <a:spcPts val="1000"/>
              </a:spcBef>
              <a:spcAft>
                <a:spcPts val="0"/>
              </a:spcAft>
              <a:buSzPts val="24000"/>
              <a:buNone/>
              <a:defRPr sz="30000">
                <a:solidFill>
                  <a:srgbClr val="BFE471"/>
                </a:solidFill>
                <a:latin typeface="Trebuchet MS"/>
                <a:ea typeface="Trebuchet MS"/>
                <a:cs typeface="Trebuchet MS"/>
                <a:sym typeface="Trebuchet MS"/>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378" name="Google Shape;378;p63"/>
          <p:cNvSpPr txBox="1">
            <a:spLocks noGrp="1"/>
          </p:cNvSpPr>
          <p:nvPr>
            <p:ph type="title"/>
          </p:nvPr>
        </p:nvSpPr>
        <p:spPr>
          <a:xfrm>
            <a:off x="4571575" y="4500560"/>
            <a:ext cx="6536692" cy="1325563"/>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lt1"/>
              </a:buClr>
              <a:buSzPts val="6000"/>
              <a:buFont typeface="Trebuchet MS"/>
              <a:buNone/>
              <a:defRPr sz="6000" b="1">
                <a:solidFill>
                  <a:schemeClr val="lt1"/>
                </a:solidFill>
                <a:latin typeface="Trebuchet MS"/>
                <a:ea typeface="Trebuchet MS"/>
                <a:cs typeface="Trebuchet MS"/>
                <a:sym typeface="Trebuchet M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matchingName="38_Custom Layout">
  <p:cSld name="38_Custom Layout">
    <p:bg>
      <p:bgPr>
        <a:solidFill>
          <a:schemeClr val="lt1"/>
        </a:solidFill>
        <a:effectLst/>
      </p:bgPr>
    </p:bg>
    <p:spTree>
      <p:nvGrpSpPr>
        <p:cNvPr id="1" name="Shape 379"/>
        <p:cNvGrpSpPr/>
        <p:nvPr/>
      </p:nvGrpSpPr>
      <p:grpSpPr>
        <a:xfrm>
          <a:off x="0" y="0"/>
          <a:ext cx="0" cy="0"/>
          <a:chOff x="0" y="0"/>
          <a:chExt cx="0" cy="0"/>
        </a:xfrm>
      </p:grpSpPr>
      <p:grpSp>
        <p:nvGrpSpPr>
          <p:cNvPr id="380" name="Google Shape;380;p64"/>
          <p:cNvGrpSpPr/>
          <p:nvPr/>
        </p:nvGrpSpPr>
        <p:grpSpPr>
          <a:xfrm>
            <a:off x="3413895" y="419827"/>
            <a:ext cx="7939904" cy="6018346"/>
            <a:chOff x="8585200" y="440266"/>
            <a:chExt cx="14753564" cy="11183013"/>
          </a:xfrm>
        </p:grpSpPr>
        <p:sp>
          <p:nvSpPr>
            <p:cNvPr id="381" name="Google Shape;381;p64" title="Decorative"/>
            <p:cNvSpPr/>
            <p:nvPr/>
          </p:nvSpPr>
          <p:spPr>
            <a:xfrm>
              <a:off x="8585200" y="440266"/>
              <a:ext cx="6156127" cy="9967848"/>
            </a:xfrm>
            <a:prstGeom prst="rect">
              <a:avLst/>
            </a:prstGeom>
            <a:solidFill>
              <a:srgbClr val="1F1F2A">
                <a:alpha val="13725"/>
              </a:srgbClr>
            </a:solidFill>
            <a:ln>
              <a:noFill/>
            </a:ln>
          </p:spPr>
          <p:txBody>
            <a:bodyPr spcFirstLastPara="1" wrap="square" lIns="0" tIns="0" rIns="0" bIns="0" anchor="ctr" anchorCtr="0">
              <a:noAutofit/>
            </a:bodyPr>
            <a:lstStyle/>
            <a:p>
              <a:pPr marL="0" marR="0" lvl="0" indent="0" algn="l" rtl="0">
                <a:spcBef>
                  <a:spcPts val="0"/>
                </a:spcBef>
                <a:spcAft>
                  <a:spcPts val="0"/>
                </a:spcAft>
                <a:buNone/>
              </a:pPr>
              <a:endParaRPr sz="1800">
                <a:solidFill>
                  <a:schemeClr val="dk1"/>
                </a:solidFill>
                <a:latin typeface="Trebuchet MS"/>
                <a:ea typeface="Trebuchet MS"/>
                <a:cs typeface="Trebuchet MS"/>
                <a:sym typeface="Trebuchet MS"/>
              </a:endParaRPr>
            </a:p>
          </p:txBody>
        </p:sp>
        <p:sp>
          <p:nvSpPr>
            <p:cNvPr id="382" name="Google Shape;382;p64" title="Decorative"/>
            <p:cNvSpPr/>
            <p:nvPr/>
          </p:nvSpPr>
          <p:spPr>
            <a:xfrm>
              <a:off x="10168466" y="1092200"/>
              <a:ext cx="13170298" cy="10531079"/>
            </a:xfrm>
            <a:prstGeom prst="rect">
              <a:avLst/>
            </a:prstGeom>
            <a:solidFill>
              <a:schemeClr val="accent4"/>
            </a:solidFill>
            <a:ln>
              <a:noFill/>
            </a:ln>
          </p:spPr>
          <p:txBody>
            <a:bodyPr spcFirstLastPara="1" wrap="square" lIns="0" tIns="0" rIns="0" bIns="0" anchor="ctr" anchorCtr="0">
              <a:noAutofit/>
            </a:bodyPr>
            <a:lstStyle/>
            <a:p>
              <a:pPr marL="0" marR="0" lvl="0" indent="0" algn="l" rtl="0">
                <a:spcBef>
                  <a:spcPts val="0"/>
                </a:spcBef>
                <a:spcAft>
                  <a:spcPts val="0"/>
                </a:spcAft>
                <a:buNone/>
              </a:pPr>
              <a:endParaRPr sz="1800" b="0">
                <a:solidFill>
                  <a:srgbClr val="F3F3F3"/>
                </a:solidFill>
                <a:latin typeface="Raleway"/>
                <a:ea typeface="Raleway"/>
                <a:cs typeface="Raleway"/>
                <a:sym typeface="Raleway"/>
              </a:endParaRPr>
            </a:p>
          </p:txBody>
        </p:sp>
      </p:grpSp>
      <p:sp>
        <p:nvSpPr>
          <p:cNvPr id="383" name="Google Shape;383;p64"/>
          <p:cNvSpPr txBox="1">
            <a:spLocks noGrp="1"/>
          </p:cNvSpPr>
          <p:nvPr>
            <p:ph type="body" idx="1"/>
          </p:nvPr>
        </p:nvSpPr>
        <p:spPr>
          <a:xfrm>
            <a:off x="838200" y="369027"/>
            <a:ext cx="2489200" cy="3124200"/>
          </a:xfrm>
          <a:prstGeom prst="rect">
            <a:avLst/>
          </a:prstGeom>
          <a:noFill/>
          <a:ln>
            <a:noFill/>
          </a:ln>
        </p:spPr>
        <p:txBody>
          <a:bodyPr spcFirstLastPara="1" wrap="square" lIns="91425" tIns="0" rIns="91425" bIns="0" anchor="b" anchorCtr="0">
            <a:noAutofit/>
          </a:bodyPr>
          <a:lstStyle>
            <a:lvl1pPr marL="457200" lvl="0" indent="-228600" algn="r">
              <a:spcBef>
                <a:spcPts val="1000"/>
              </a:spcBef>
              <a:spcAft>
                <a:spcPts val="0"/>
              </a:spcAft>
              <a:buSzPts val="24000"/>
              <a:buNone/>
              <a:defRPr sz="30000">
                <a:solidFill>
                  <a:srgbClr val="F5C0A1"/>
                </a:solidFill>
                <a:latin typeface="Trebuchet MS"/>
                <a:ea typeface="Trebuchet MS"/>
                <a:cs typeface="Trebuchet MS"/>
                <a:sym typeface="Trebuchet MS"/>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384" name="Google Shape;384;p64"/>
          <p:cNvSpPr txBox="1">
            <a:spLocks noGrp="1"/>
          </p:cNvSpPr>
          <p:nvPr>
            <p:ph type="title"/>
          </p:nvPr>
        </p:nvSpPr>
        <p:spPr>
          <a:xfrm>
            <a:off x="4571575" y="4500560"/>
            <a:ext cx="6536692" cy="1325563"/>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lt1"/>
              </a:buClr>
              <a:buSzPts val="6000"/>
              <a:buFont typeface="Trebuchet MS"/>
              <a:buNone/>
              <a:defRPr sz="6000" b="1">
                <a:solidFill>
                  <a:schemeClr val="lt1"/>
                </a:solidFill>
                <a:latin typeface="Trebuchet MS"/>
                <a:ea typeface="Trebuchet MS"/>
                <a:cs typeface="Trebuchet MS"/>
                <a:sym typeface="Trebuchet M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matchingName="16_Custom Layout">
  <p:cSld name="16_Custom Layout">
    <p:bg>
      <p:bgPr>
        <a:solidFill>
          <a:schemeClr val="lt1"/>
        </a:solidFill>
        <a:effectLst/>
      </p:bgPr>
    </p:bg>
    <p:spTree>
      <p:nvGrpSpPr>
        <p:cNvPr id="1" name="Shape 385"/>
        <p:cNvGrpSpPr/>
        <p:nvPr/>
      </p:nvGrpSpPr>
      <p:grpSpPr>
        <a:xfrm>
          <a:off x="0" y="0"/>
          <a:ext cx="0" cy="0"/>
          <a:chOff x="0" y="0"/>
          <a:chExt cx="0" cy="0"/>
        </a:xfrm>
      </p:grpSpPr>
      <p:sp>
        <p:nvSpPr>
          <p:cNvPr id="386" name="Google Shape;386;p65" title="Decorative"/>
          <p:cNvSpPr/>
          <p:nvPr/>
        </p:nvSpPr>
        <p:spPr>
          <a:xfrm>
            <a:off x="0" y="1405466"/>
            <a:ext cx="12192000" cy="3657601"/>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rebuchet MS"/>
              <a:ea typeface="Trebuchet MS"/>
              <a:cs typeface="Trebuchet MS"/>
              <a:sym typeface="Trebuchet MS"/>
            </a:endParaRPr>
          </a:p>
        </p:txBody>
      </p:sp>
      <p:sp>
        <p:nvSpPr>
          <p:cNvPr id="387" name="Google Shape;387;p65"/>
          <p:cNvSpPr txBox="1">
            <a:spLocks noGrp="1"/>
          </p:cNvSpPr>
          <p:nvPr>
            <p:ph type="title"/>
          </p:nvPr>
        </p:nvSpPr>
        <p:spPr>
          <a:xfrm>
            <a:off x="838199" y="1906059"/>
            <a:ext cx="7882467" cy="1694180"/>
          </a:xfrm>
          <a:prstGeom prst="rect">
            <a:avLst/>
          </a:prstGeom>
          <a:noFill/>
          <a:ln>
            <a:noFill/>
          </a:ln>
        </p:spPr>
        <p:txBody>
          <a:bodyPr spcFirstLastPara="1" wrap="square" lIns="0" tIns="45700" rIns="91425" bIns="45700" anchor="t" anchorCtr="0">
            <a:noAutofit/>
          </a:bodyPr>
          <a:lstStyle>
            <a:lvl1pPr lvl="0" algn="l">
              <a:spcBef>
                <a:spcPts val="0"/>
              </a:spcBef>
              <a:spcAft>
                <a:spcPts val="0"/>
              </a:spcAft>
              <a:buClr>
                <a:schemeClr val="lt1"/>
              </a:buClr>
              <a:buSzPts val="6600"/>
              <a:buFont typeface="Trebuchet MS"/>
              <a:buNone/>
              <a:defRPr sz="6600" b="1">
                <a:solidFill>
                  <a:schemeClr val="lt1"/>
                </a:solidFill>
                <a:latin typeface="Trebuchet MS"/>
                <a:ea typeface="Trebuchet MS"/>
                <a:cs typeface="Trebuchet MS"/>
                <a:sym typeface="Trebuchet M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8" name="Google Shape;388;p65"/>
          <p:cNvSpPr txBox="1">
            <a:spLocks noGrp="1"/>
          </p:cNvSpPr>
          <p:nvPr>
            <p:ph type="body" idx="1"/>
          </p:nvPr>
        </p:nvSpPr>
        <p:spPr>
          <a:xfrm>
            <a:off x="8530361" y="4554447"/>
            <a:ext cx="2489200" cy="3124198"/>
          </a:xfrm>
          <a:prstGeom prst="rect">
            <a:avLst/>
          </a:prstGeom>
          <a:solidFill>
            <a:srgbClr val="BFE471"/>
          </a:solidFill>
          <a:ln>
            <a:noFill/>
          </a:ln>
        </p:spPr>
        <p:txBody>
          <a:bodyPr spcFirstLastPara="1" wrap="square" lIns="91425" tIns="45700" rIns="91425" bIns="0" anchor="b" anchorCtr="0">
            <a:noAutofit/>
          </a:bodyPr>
          <a:lstStyle>
            <a:lvl1pPr marL="457200" lvl="0" indent="-228600" algn="ctr">
              <a:spcBef>
                <a:spcPts val="1000"/>
              </a:spcBef>
              <a:spcAft>
                <a:spcPts val="0"/>
              </a:spcAft>
              <a:buSzPts val="20000"/>
              <a:buNone/>
              <a:defRPr sz="25000">
                <a:solidFill>
                  <a:schemeClr val="lt1"/>
                </a:solidFill>
                <a:latin typeface="Trebuchet MS"/>
                <a:ea typeface="Trebuchet MS"/>
                <a:cs typeface="Trebuchet MS"/>
                <a:sym typeface="Trebuchet MS"/>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matchingName="40_Custom Layout">
  <p:cSld name="40_Custom Layout">
    <p:bg>
      <p:bgPr>
        <a:solidFill>
          <a:schemeClr val="lt1"/>
        </a:solidFill>
        <a:effectLst/>
      </p:bgPr>
    </p:bg>
    <p:spTree>
      <p:nvGrpSpPr>
        <p:cNvPr id="1" name="Shape 389"/>
        <p:cNvGrpSpPr/>
        <p:nvPr/>
      </p:nvGrpSpPr>
      <p:grpSpPr>
        <a:xfrm>
          <a:off x="0" y="0"/>
          <a:ext cx="0" cy="0"/>
          <a:chOff x="0" y="0"/>
          <a:chExt cx="0" cy="0"/>
        </a:xfrm>
      </p:grpSpPr>
      <p:sp>
        <p:nvSpPr>
          <p:cNvPr id="390" name="Google Shape;390;p66" title="Decorative"/>
          <p:cNvSpPr/>
          <p:nvPr/>
        </p:nvSpPr>
        <p:spPr>
          <a:xfrm>
            <a:off x="0" y="1405466"/>
            <a:ext cx="12192000" cy="3657601"/>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rebuchet MS"/>
              <a:ea typeface="Trebuchet MS"/>
              <a:cs typeface="Trebuchet MS"/>
              <a:sym typeface="Trebuchet MS"/>
            </a:endParaRPr>
          </a:p>
        </p:txBody>
      </p:sp>
      <p:sp>
        <p:nvSpPr>
          <p:cNvPr id="391" name="Google Shape;391;p66"/>
          <p:cNvSpPr txBox="1">
            <a:spLocks noGrp="1"/>
          </p:cNvSpPr>
          <p:nvPr>
            <p:ph type="title"/>
          </p:nvPr>
        </p:nvSpPr>
        <p:spPr>
          <a:xfrm>
            <a:off x="838199" y="1906059"/>
            <a:ext cx="7882467" cy="1694180"/>
          </a:xfrm>
          <a:prstGeom prst="rect">
            <a:avLst/>
          </a:prstGeom>
          <a:noFill/>
          <a:ln>
            <a:noFill/>
          </a:ln>
        </p:spPr>
        <p:txBody>
          <a:bodyPr spcFirstLastPara="1" wrap="square" lIns="0" tIns="45700" rIns="91425" bIns="45700" anchor="t" anchorCtr="0">
            <a:noAutofit/>
          </a:bodyPr>
          <a:lstStyle>
            <a:lvl1pPr lvl="0" algn="l">
              <a:spcBef>
                <a:spcPts val="0"/>
              </a:spcBef>
              <a:spcAft>
                <a:spcPts val="0"/>
              </a:spcAft>
              <a:buClr>
                <a:schemeClr val="lt1"/>
              </a:buClr>
              <a:buSzPts val="6600"/>
              <a:buFont typeface="Trebuchet MS"/>
              <a:buNone/>
              <a:defRPr sz="6600" b="1">
                <a:solidFill>
                  <a:schemeClr val="lt1"/>
                </a:solidFill>
                <a:latin typeface="Trebuchet MS"/>
                <a:ea typeface="Trebuchet MS"/>
                <a:cs typeface="Trebuchet MS"/>
                <a:sym typeface="Trebuchet M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2" name="Google Shape;392;p66"/>
          <p:cNvSpPr txBox="1">
            <a:spLocks noGrp="1"/>
          </p:cNvSpPr>
          <p:nvPr>
            <p:ph type="body" idx="1"/>
          </p:nvPr>
        </p:nvSpPr>
        <p:spPr>
          <a:xfrm>
            <a:off x="8530361" y="4554447"/>
            <a:ext cx="2489200" cy="3124198"/>
          </a:xfrm>
          <a:prstGeom prst="rect">
            <a:avLst/>
          </a:prstGeom>
          <a:solidFill>
            <a:srgbClr val="F5C0A1"/>
          </a:solidFill>
          <a:ln>
            <a:noFill/>
          </a:ln>
        </p:spPr>
        <p:txBody>
          <a:bodyPr spcFirstLastPara="1" wrap="square" lIns="91425" tIns="45700" rIns="91425" bIns="0" anchor="b" anchorCtr="0">
            <a:noAutofit/>
          </a:bodyPr>
          <a:lstStyle>
            <a:lvl1pPr marL="457200" lvl="0" indent="-228600" algn="ctr">
              <a:spcBef>
                <a:spcPts val="1000"/>
              </a:spcBef>
              <a:spcAft>
                <a:spcPts val="0"/>
              </a:spcAft>
              <a:buSzPts val="20000"/>
              <a:buNone/>
              <a:defRPr sz="25000">
                <a:solidFill>
                  <a:schemeClr val="lt1"/>
                </a:solidFill>
                <a:latin typeface="Trebuchet MS"/>
                <a:ea typeface="Trebuchet MS"/>
                <a:cs typeface="Trebuchet MS"/>
                <a:sym typeface="Trebuchet MS"/>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59"/>
        <p:cNvGrpSpPr/>
        <p:nvPr/>
      </p:nvGrpSpPr>
      <p:grpSpPr>
        <a:xfrm>
          <a:off x="0" y="0"/>
          <a:ext cx="0" cy="0"/>
          <a:chOff x="0" y="0"/>
          <a:chExt cx="0" cy="0"/>
        </a:xfrm>
      </p:grpSpPr>
      <p:grpSp>
        <p:nvGrpSpPr>
          <p:cNvPr id="60" name="Google Shape;60;p13"/>
          <p:cNvGrpSpPr/>
          <p:nvPr/>
        </p:nvGrpSpPr>
        <p:grpSpPr>
          <a:xfrm>
            <a:off x="0" y="-8467"/>
            <a:ext cx="12192000" cy="6866467"/>
            <a:chOff x="0" y="-8467"/>
            <a:chExt cx="12192000" cy="6866467"/>
          </a:xfrm>
        </p:grpSpPr>
        <p:cxnSp>
          <p:nvCxnSpPr>
            <p:cNvPr id="61" name="Google Shape;61;p13"/>
            <p:cNvCxnSpPr/>
            <p:nvPr/>
          </p:nvCxnSpPr>
          <p:spPr>
            <a:xfrm>
              <a:off x="9371012" y="0"/>
              <a:ext cx="1219200" cy="6858000"/>
            </a:xfrm>
            <a:prstGeom prst="straightConnector1">
              <a:avLst/>
            </a:prstGeom>
            <a:noFill/>
            <a:ln w="9525" cap="flat" cmpd="sng">
              <a:solidFill>
                <a:srgbClr val="BFBFBF"/>
              </a:solidFill>
              <a:prstDash val="solid"/>
              <a:round/>
              <a:headEnd type="none" w="sm" len="sm"/>
              <a:tailEnd type="none" w="sm" len="sm"/>
            </a:ln>
          </p:spPr>
        </p:cxnSp>
        <p:cxnSp>
          <p:nvCxnSpPr>
            <p:cNvPr id="62" name="Google Shape;62;p13"/>
            <p:cNvCxnSpPr/>
            <p:nvPr/>
          </p:nvCxnSpPr>
          <p:spPr>
            <a:xfrm flipH="1">
              <a:off x="7425267" y="3681413"/>
              <a:ext cx="4763558" cy="3176587"/>
            </a:xfrm>
            <a:prstGeom prst="straightConnector1">
              <a:avLst/>
            </a:prstGeom>
            <a:noFill/>
            <a:ln w="9525" cap="flat" cmpd="sng">
              <a:solidFill>
                <a:srgbClr val="D8D8D8"/>
              </a:solidFill>
              <a:prstDash val="solid"/>
              <a:round/>
              <a:headEnd type="none" w="sm" len="sm"/>
              <a:tailEnd type="none" w="sm" len="sm"/>
            </a:ln>
          </p:spPr>
        </p:cxnSp>
        <p:sp>
          <p:nvSpPr>
            <p:cNvPr id="63" name="Google Shape;63;p13"/>
            <p:cNvSpPr/>
            <p:nvPr/>
          </p:nvSpPr>
          <p:spPr>
            <a:xfrm>
              <a:off x="9181476" y="-8467"/>
              <a:ext cx="3007349" cy="6866467"/>
            </a:xfrm>
            <a:custGeom>
              <a:avLst/>
              <a:gdLst/>
              <a:ahLst/>
              <a:cxnLst/>
              <a:rect l="l" t="t" r="r" b="b"/>
              <a:pathLst>
                <a:path w="3007349" h="6866467" extrusionOk="0">
                  <a:moveTo>
                    <a:pt x="2045532" y="0"/>
                  </a:moveTo>
                  <a:lnTo>
                    <a:pt x="3007349" y="0"/>
                  </a:lnTo>
                  <a:lnTo>
                    <a:pt x="3007349" y="6866467"/>
                  </a:lnTo>
                  <a:lnTo>
                    <a:pt x="0" y="6866467"/>
                  </a:lnTo>
                  <a:lnTo>
                    <a:pt x="2045532" y="0"/>
                  </a:lnTo>
                  <a:close/>
                </a:path>
              </a:pathLst>
            </a:custGeom>
            <a:solidFill>
              <a:schemeClr val="accent1">
                <a:alpha val="29803"/>
              </a:schemeClr>
            </a:solidFill>
            <a:ln>
              <a:noFill/>
            </a:ln>
          </p:spPr>
        </p:sp>
        <p:sp>
          <p:nvSpPr>
            <p:cNvPr id="64" name="Google Shape;64;p13"/>
            <p:cNvSpPr/>
            <p:nvPr/>
          </p:nvSpPr>
          <p:spPr>
            <a:xfrm>
              <a:off x="9603442" y="-8467"/>
              <a:ext cx="2588558" cy="6866467"/>
            </a:xfrm>
            <a:custGeom>
              <a:avLst/>
              <a:gdLst/>
              <a:ahLst/>
              <a:cxnLst/>
              <a:rect l="l" t="t" r="r" b="b"/>
              <a:pathLst>
                <a:path w="2573311" h="6866467" extrusionOk="0">
                  <a:moveTo>
                    <a:pt x="0" y="0"/>
                  </a:moveTo>
                  <a:lnTo>
                    <a:pt x="2573311" y="0"/>
                  </a:lnTo>
                  <a:lnTo>
                    <a:pt x="2573311" y="6866467"/>
                  </a:lnTo>
                  <a:lnTo>
                    <a:pt x="1202336" y="6866467"/>
                  </a:lnTo>
                  <a:lnTo>
                    <a:pt x="0" y="0"/>
                  </a:lnTo>
                  <a:close/>
                </a:path>
              </a:pathLst>
            </a:custGeom>
            <a:solidFill>
              <a:schemeClr val="accent1">
                <a:alpha val="20000"/>
              </a:schemeClr>
            </a:solidFill>
            <a:ln>
              <a:noFill/>
            </a:ln>
          </p:spPr>
        </p:sp>
        <p:sp>
          <p:nvSpPr>
            <p:cNvPr id="65" name="Google Shape;65;p13"/>
            <p:cNvSpPr/>
            <p:nvPr/>
          </p:nvSpPr>
          <p:spPr>
            <a:xfrm>
              <a:off x="8932333" y="3048000"/>
              <a:ext cx="3259667" cy="3810000"/>
            </a:xfrm>
            <a:prstGeom prst="triangle">
              <a:avLst>
                <a:gd name="adj" fmla="val 100000"/>
              </a:avLst>
            </a:prstGeom>
            <a:solidFill>
              <a:schemeClr val="accent2">
                <a:alpha val="71764"/>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13"/>
            <p:cNvSpPr/>
            <p:nvPr/>
          </p:nvSpPr>
          <p:spPr>
            <a:xfrm>
              <a:off x="9334500" y="-8467"/>
              <a:ext cx="2854326" cy="6866467"/>
            </a:xfrm>
            <a:custGeom>
              <a:avLst/>
              <a:gdLst/>
              <a:ahLst/>
              <a:cxnLst/>
              <a:rect l="l" t="t" r="r" b="b"/>
              <a:pathLst>
                <a:path w="2858013" h="6866467" extrusionOk="0">
                  <a:moveTo>
                    <a:pt x="0" y="0"/>
                  </a:moveTo>
                  <a:lnTo>
                    <a:pt x="2858013" y="0"/>
                  </a:lnTo>
                  <a:lnTo>
                    <a:pt x="2858013" y="6866467"/>
                  </a:lnTo>
                  <a:lnTo>
                    <a:pt x="2473942" y="6866467"/>
                  </a:lnTo>
                  <a:lnTo>
                    <a:pt x="0" y="0"/>
                  </a:lnTo>
                  <a:close/>
                </a:path>
              </a:pathLst>
            </a:custGeom>
            <a:solidFill>
              <a:srgbClr val="3F7818">
                <a:alpha val="69803"/>
              </a:srgbClr>
            </a:solidFill>
            <a:ln>
              <a:noFill/>
            </a:ln>
          </p:spPr>
        </p:sp>
        <p:sp>
          <p:nvSpPr>
            <p:cNvPr id="67" name="Google Shape;67;p13"/>
            <p:cNvSpPr/>
            <p:nvPr/>
          </p:nvSpPr>
          <p:spPr>
            <a:xfrm>
              <a:off x="10898730" y="-8467"/>
              <a:ext cx="1290094" cy="6866467"/>
            </a:xfrm>
            <a:custGeom>
              <a:avLst/>
              <a:gdLst/>
              <a:ahLst/>
              <a:cxnLst/>
              <a:rect l="l" t="t" r="r" b="b"/>
              <a:pathLst>
                <a:path w="1290094" h="6858000" extrusionOk="0">
                  <a:moveTo>
                    <a:pt x="1019735" y="0"/>
                  </a:moveTo>
                  <a:lnTo>
                    <a:pt x="1290094" y="0"/>
                  </a:lnTo>
                  <a:lnTo>
                    <a:pt x="1290094" y="6858000"/>
                  </a:lnTo>
                  <a:lnTo>
                    <a:pt x="0" y="6858000"/>
                  </a:lnTo>
                  <a:lnTo>
                    <a:pt x="1019735" y="0"/>
                  </a:lnTo>
                  <a:close/>
                </a:path>
              </a:pathLst>
            </a:custGeom>
            <a:solidFill>
              <a:srgbClr val="BFE471">
                <a:alpha val="69803"/>
              </a:srgbClr>
            </a:solidFill>
            <a:ln>
              <a:noFill/>
            </a:ln>
          </p:spPr>
        </p:sp>
        <p:sp>
          <p:nvSpPr>
            <p:cNvPr id="68" name="Google Shape;68;p13"/>
            <p:cNvSpPr/>
            <p:nvPr/>
          </p:nvSpPr>
          <p:spPr>
            <a:xfrm>
              <a:off x="10938999" y="-8467"/>
              <a:ext cx="1249825" cy="6866467"/>
            </a:xfrm>
            <a:custGeom>
              <a:avLst/>
              <a:gdLst/>
              <a:ahLst/>
              <a:cxnLst/>
              <a:rect l="l" t="t" r="r" b="b"/>
              <a:pathLst>
                <a:path w="1249825" h="6858000" extrusionOk="0">
                  <a:moveTo>
                    <a:pt x="0" y="0"/>
                  </a:moveTo>
                  <a:lnTo>
                    <a:pt x="1249825" y="0"/>
                  </a:lnTo>
                  <a:lnTo>
                    <a:pt x="1249825" y="6858000"/>
                  </a:lnTo>
                  <a:lnTo>
                    <a:pt x="1109382" y="6858000"/>
                  </a:lnTo>
                  <a:lnTo>
                    <a:pt x="0" y="0"/>
                  </a:lnTo>
                  <a:close/>
                </a:path>
              </a:pathLst>
            </a:custGeom>
            <a:solidFill>
              <a:schemeClr val="accent1">
                <a:alpha val="64705"/>
              </a:schemeClr>
            </a:solidFill>
            <a:ln>
              <a:noFill/>
            </a:ln>
          </p:spPr>
        </p:sp>
        <p:sp>
          <p:nvSpPr>
            <p:cNvPr id="69" name="Google Shape;69;p13"/>
            <p:cNvSpPr/>
            <p:nvPr/>
          </p:nvSpPr>
          <p:spPr>
            <a:xfrm>
              <a:off x="10371666" y="3589867"/>
              <a:ext cx="1817159" cy="3268133"/>
            </a:xfrm>
            <a:prstGeom prst="triangle">
              <a:avLst>
                <a:gd name="adj" fmla="val 100000"/>
              </a:avLst>
            </a:prstGeom>
            <a:solidFill>
              <a:schemeClr val="accent1">
                <a:alpha val="8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13"/>
            <p:cNvSpPr/>
            <p:nvPr/>
          </p:nvSpPr>
          <p:spPr>
            <a:xfrm rot="10800000">
              <a:off x="0" y="0"/>
              <a:ext cx="842596" cy="5666154"/>
            </a:xfrm>
            <a:prstGeom prst="triangle">
              <a:avLst>
                <a:gd name="adj" fmla="val 100000"/>
              </a:avLst>
            </a:prstGeom>
            <a:solidFill>
              <a:schemeClr val="accent1">
                <a:alpha val="84705"/>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1" name="Google Shape;71;p13"/>
          <p:cNvSpPr txBox="1">
            <a:spLocks noGrp="1"/>
          </p:cNvSpPr>
          <p:nvPr>
            <p:ph type="ctrTitle"/>
          </p:nvPr>
        </p:nvSpPr>
        <p:spPr>
          <a:xfrm>
            <a:off x="1507067" y="2404534"/>
            <a:ext cx="7766936" cy="1646302"/>
          </a:xfrm>
          <a:prstGeom prst="rect">
            <a:avLst/>
          </a:prstGeom>
          <a:noFill/>
          <a:ln>
            <a:noFill/>
          </a:ln>
        </p:spPr>
        <p:txBody>
          <a:bodyPr spcFirstLastPara="1" wrap="square" lIns="91425" tIns="45700" rIns="91425" bIns="45700" anchor="b" anchorCtr="0">
            <a:noAutofit/>
          </a:bodyPr>
          <a:lstStyle>
            <a:lvl1pPr lvl="0" algn="r">
              <a:spcBef>
                <a:spcPts val="0"/>
              </a:spcBef>
              <a:spcAft>
                <a:spcPts val="0"/>
              </a:spcAft>
              <a:buClr>
                <a:schemeClr val="accent1"/>
              </a:buClr>
              <a:buSzPts val="5400"/>
              <a:buFont typeface="Trebuchet MS"/>
              <a:buNone/>
              <a:defRPr sz="5400">
                <a:solidFill>
                  <a:schemeClr val="accen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13"/>
          <p:cNvSpPr txBox="1">
            <a:spLocks noGrp="1"/>
          </p:cNvSpPr>
          <p:nvPr>
            <p:ph type="subTitle" idx="1"/>
          </p:nvPr>
        </p:nvSpPr>
        <p:spPr>
          <a:xfrm>
            <a:off x="1507067" y="4050833"/>
            <a:ext cx="7766936" cy="1096899"/>
          </a:xfrm>
          <a:prstGeom prst="rect">
            <a:avLst/>
          </a:prstGeom>
          <a:noFill/>
          <a:ln>
            <a:noFill/>
          </a:ln>
        </p:spPr>
        <p:txBody>
          <a:bodyPr spcFirstLastPara="1" wrap="square" lIns="91425" tIns="45700" rIns="91425" bIns="45700" anchor="t" anchorCtr="0">
            <a:normAutofit/>
          </a:bodyPr>
          <a:lstStyle>
            <a:lvl1pPr lvl="0" algn="r">
              <a:spcBef>
                <a:spcPts val="1000"/>
              </a:spcBef>
              <a:spcAft>
                <a:spcPts val="0"/>
              </a:spcAft>
              <a:buSzPts val="1440"/>
              <a:buNone/>
              <a:defRPr>
                <a:solidFill>
                  <a:srgbClr val="7F7F7F"/>
                </a:solidFill>
              </a:defRPr>
            </a:lvl1pPr>
            <a:lvl2pPr lvl="1" algn="ctr">
              <a:spcBef>
                <a:spcPts val="1000"/>
              </a:spcBef>
              <a:spcAft>
                <a:spcPts val="0"/>
              </a:spcAft>
              <a:buSzPts val="1280"/>
              <a:buNone/>
              <a:defRPr>
                <a:solidFill>
                  <a:srgbClr val="888888"/>
                </a:solidFill>
              </a:defRPr>
            </a:lvl2pPr>
            <a:lvl3pPr lvl="2" algn="ctr">
              <a:spcBef>
                <a:spcPts val="1000"/>
              </a:spcBef>
              <a:spcAft>
                <a:spcPts val="0"/>
              </a:spcAft>
              <a:buSzPts val="1120"/>
              <a:buNone/>
              <a:defRPr>
                <a:solidFill>
                  <a:srgbClr val="888888"/>
                </a:solidFill>
              </a:defRPr>
            </a:lvl3pPr>
            <a:lvl4pPr lvl="3" algn="ctr">
              <a:spcBef>
                <a:spcPts val="1000"/>
              </a:spcBef>
              <a:spcAft>
                <a:spcPts val="0"/>
              </a:spcAft>
              <a:buSzPts val="960"/>
              <a:buNone/>
              <a:defRPr>
                <a:solidFill>
                  <a:srgbClr val="888888"/>
                </a:solidFill>
              </a:defRPr>
            </a:lvl4pPr>
            <a:lvl5pPr lvl="4" algn="ctr">
              <a:spcBef>
                <a:spcPts val="1000"/>
              </a:spcBef>
              <a:spcAft>
                <a:spcPts val="0"/>
              </a:spcAft>
              <a:buSzPts val="960"/>
              <a:buNone/>
              <a:defRPr>
                <a:solidFill>
                  <a:srgbClr val="888888"/>
                </a:solidFill>
              </a:defRPr>
            </a:lvl5pPr>
            <a:lvl6pPr lvl="5" algn="ctr">
              <a:spcBef>
                <a:spcPts val="1000"/>
              </a:spcBef>
              <a:spcAft>
                <a:spcPts val="0"/>
              </a:spcAft>
              <a:buSzPts val="960"/>
              <a:buNone/>
              <a:defRPr>
                <a:solidFill>
                  <a:srgbClr val="888888"/>
                </a:solidFill>
              </a:defRPr>
            </a:lvl6pPr>
            <a:lvl7pPr lvl="6" algn="ctr">
              <a:spcBef>
                <a:spcPts val="1000"/>
              </a:spcBef>
              <a:spcAft>
                <a:spcPts val="0"/>
              </a:spcAft>
              <a:buSzPts val="960"/>
              <a:buNone/>
              <a:defRPr>
                <a:solidFill>
                  <a:srgbClr val="888888"/>
                </a:solidFill>
              </a:defRPr>
            </a:lvl7pPr>
            <a:lvl8pPr lvl="7" algn="ctr">
              <a:spcBef>
                <a:spcPts val="1000"/>
              </a:spcBef>
              <a:spcAft>
                <a:spcPts val="0"/>
              </a:spcAft>
              <a:buSzPts val="960"/>
              <a:buNone/>
              <a:defRPr>
                <a:solidFill>
                  <a:srgbClr val="888888"/>
                </a:solidFill>
              </a:defRPr>
            </a:lvl8pPr>
            <a:lvl9pPr lvl="8" algn="ctr">
              <a:spcBef>
                <a:spcPts val="1000"/>
              </a:spcBef>
              <a:spcAft>
                <a:spcPts val="0"/>
              </a:spcAft>
              <a:buSzPts val="960"/>
              <a:buNone/>
              <a:defRPr>
                <a:solidFill>
                  <a:srgbClr val="888888"/>
                </a:solidFill>
              </a:defRPr>
            </a:lvl9pPr>
          </a:lstStyle>
          <a:p>
            <a:endParaRPr/>
          </a:p>
        </p:txBody>
      </p:sp>
      <p:sp>
        <p:nvSpPr>
          <p:cNvPr id="73" name="Google Shape;73;p13"/>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4" name="Google Shape;74;p13"/>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5" name="Google Shape;75;p13"/>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matchingName="2_Custom Layout">
  <p:cSld name="2_Custom Layout">
    <p:spTree>
      <p:nvGrpSpPr>
        <p:cNvPr id="1" name="Shape 393"/>
        <p:cNvGrpSpPr/>
        <p:nvPr/>
      </p:nvGrpSpPr>
      <p:grpSpPr>
        <a:xfrm>
          <a:off x="0" y="0"/>
          <a:ext cx="0" cy="0"/>
          <a:chOff x="0" y="0"/>
          <a:chExt cx="0" cy="0"/>
        </a:xfrm>
      </p:grpSpPr>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matchingName="4_Image and Content">
  <p:cSld name="4_Image and Content">
    <p:spTree>
      <p:nvGrpSpPr>
        <p:cNvPr id="1" name="Shape 394"/>
        <p:cNvGrpSpPr/>
        <p:nvPr/>
      </p:nvGrpSpPr>
      <p:grpSpPr>
        <a:xfrm>
          <a:off x="0" y="0"/>
          <a:ext cx="0" cy="0"/>
          <a:chOff x="0" y="0"/>
          <a:chExt cx="0" cy="0"/>
        </a:xfrm>
      </p:grpSpPr>
      <p:sp>
        <p:nvSpPr>
          <p:cNvPr id="395" name="Google Shape;395;p68"/>
          <p:cNvSpPr txBox="1">
            <a:spLocks noGrp="1"/>
          </p:cNvSpPr>
          <p:nvPr>
            <p:ph type="body" idx="1"/>
          </p:nvPr>
        </p:nvSpPr>
        <p:spPr>
          <a:xfrm>
            <a:off x="7718323" y="1058980"/>
            <a:ext cx="3977648" cy="731694"/>
          </a:xfrm>
          <a:prstGeom prst="rect">
            <a:avLst/>
          </a:prstGeom>
          <a:noFill/>
          <a:ln>
            <a:noFill/>
          </a:ln>
        </p:spPr>
        <p:txBody>
          <a:bodyPr spcFirstLastPara="1" wrap="square" lIns="91425" tIns="45700" rIns="91425" bIns="45700" anchor="ctr" anchorCtr="0">
            <a:normAutofit/>
          </a:bodyPr>
          <a:lstStyle>
            <a:lvl1pPr marL="457200" lvl="0" indent="-228600" algn="l">
              <a:spcBef>
                <a:spcPts val="1000"/>
              </a:spcBef>
              <a:spcAft>
                <a:spcPts val="0"/>
              </a:spcAft>
              <a:buSzPts val="1120"/>
              <a:buNone/>
              <a:defRPr sz="1400"/>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396" name="Google Shape;396;p68"/>
          <p:cNvSpPr txBox="1">
            <a:spLocks noGrp="1"/>
          </p:cNvSpPr>
          <p:nvPr>
            <p:ph type="body" idx="2"/>
          </p:nvPr>
        </p:nvSpPr>
        <p:spPr>
          <a:xfrm>
            <a:off x="7718323" y="2365537"/>
            <a:ext cx="3977648" cy="731694"/>
          </a:xfrm>
          <a:prstGeom prst="rect">
            <a:avLst/>
          </a:prstGeom>
          <a:noFill/>
          <a:ln>
            <a:noFill/>
          </a:ln>
        </p:spPr>
        <p:txBody>
          <a:bodyPr spcFirstLastPara="1" wrap="square" lIns="91425" tIns="45700" rIns="91425" bIns="45700" anchor="ctr" anchorCtr="0">
            <a:normAutofit/>
          </a:bodyPr>
          <a:lstStyle>
            <a:lvl1pPr marL="457200" lvl="0" indent="-228600" algn="l">
              <a:spcBef>
                <a:spcPts val="1000"/>
              </a:spcBef>
              <a:spcAft>
                <a:spcPts val="0"/>
              </a:spcAft>
              <a:buSzPts val="1120"/>
              <a:buNone/>
              <a:defRPr sz="1400"/>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397" name="Google Shape;397;p68"/>
          <p:cNvSpPr txBox="1">
            <a:spLocks noGrp="1"/>
          </p:cNvSpPr>
          <p:nvPr>
            <p:ph type="body" idx="3"/>
          </p:nvPr>
        </p:nvSpPr>
        <p:spPr>
          <a:xfrm>
            <a:off x="7718323" y="3656265"/>
            <a:ext cx="3977648" cy="731694"/>
          </a:xfrm>
          <a:prstGeom prst="rect">
            <a:avLst/>
          </a:prstGeom>
          <a:noFill/>
          <a:ln>
            <a:noFill/>
          </a:ln>
        </p:spPr>
        <p:txBody>
          <a:bodyPr spcFirstLastPara="1" wrap="square" lIns="91425" tIns="45700" rIns="91425" bIns="45700" anchor="ctr" anchorCtr="0">
            <a:normAutofit/>
          </a:bodyPr>
          <a:lstStyle>
            <a:lvl1pPr marL="457200" lvl="0" indent="-228600" algn="l">
              <a:spcBef>
                <a:spcPts val="1000"/>
              </a:spcBef>
              <a:spcAft>
                <a:spcPts val="0"/>
              </a:spcAft>
              <a:buSzPts val="1120"/>
              <a:buNone/>
              <a:defRPr sz="1400"/>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398" name="Google Shape;398;p68"/>
          <p:cNvSpPr txBox="1">
            <a:spLocks noGrp="1"/>
          </p:cNvSpPr>
          <p:nvPr>
            <p:ph type="body" idx="4"/>
          </p:nvPr>
        </p:nvSpPr>
        <p:spPr>
          <a:xfrm>
            <a:off x="7718323" y="4946994"/>
            <a:ext cx="3977648" cy="731694"/>
          </a:xfrm>
          <a:prstGeom prst="rect">
            <a:avLst/>
          </a:prstGeom>
          <a:noFill/>
          <a:ln>
            <a:noFill/>
          </a:ln>
        </p:spPr>
        <p:txBody>
          <a:bodyPr spcFirstLastPara="1" wrap="square" lIns="91425" tIns="45700" rIns="91425" bIns="45700" anchor="ctr" anchorCtr="0">
            <a:normAutofit/>
          </a:bodyPr>
          <a:lstStyle>
            <a:lvl1pPr marL="457200" lvl="0" indent="-228600" algn="l">
              <a:spcBef>
                <a:spcPts val="1000"/>
              </a:spcBef>
              <a:spcAft>
                <a:spcPts val="0"/>
              </a:spcAft>
              <a:buSzPts val="1120"/>
              <a:buNone/>
              <a:defRPr sz="1400"/>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399" name="Google Shape;399;p68"/>
          <p:cNvSpPr txBox="1">
            <a:spLocks noGrp="1"/>
          </p:cNvSpPr>
          <p:nvPr>
            <p:ph type="title"/>
          </p:nvPr>
        </p:nvSpPr>
        <p:spPr>
          <a:xfrm>
            <a:off x="841057" y="1100290"/>
            <a:ext cx="4008437" cy="1395208"/>
          </a:xfrm>
          <a:prstGeom prst="rect">
            <a:avLst/>
          </a:prstGeom>
          <a:noFill/>
          <a:ln>
            <a:noFill/>
          </a:ln>
        </p:spPr>
        <p:txBody>
          <a:bodyPr spcFirstLastPara="1" wrap="square" lIns="0" tIns="45700" rIns="91425" bIns="45700" anchor="b" anchorCtr="0">
            <a:normAutofit/>
          </a:bodyPr>
          <a:lstStyle>
            <a:lvl1pPr lvl="0" algn="l">
              <a:spcBef>
                <a:spcPts val="0"/>
              </a:spcBef>
              <a:spcAft>
                <a:spcPts val="0"/>
              </a:spcAft>
              <a:buClr>
                <a:schemeClr val="accent1"/>
              </a:buClr>
              <a:buSzPts val="3600"/>
              <a:buFont typeface="Trebuchet MS"/>
              <a:buNone/>
              <a:defRPr b="1"/>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00" name="Google Shape;400;p68"/>
          <p:cNvSpPr txBox="1">
            <a:spLocks noGrp="1"/>
          </p:cNvSpPr>
          <p:nvPr>
            <p:ph type="body" idx="5"/>
          </p:nvPr>
        </p:nvSpPr>
        <p:spPr>
          <a:xfrm>
            <a:off x="841058" y="2561159"/>
            <a:ext cx="4008437" cy="602887"/>
          </a:xfrm>
          <a:prstGeom prst="rect">
            <a:avLst/>
          </a:prstGeom>
          <a:noFill/>
          <a:ln>
            <a:noFill/>
          </a:ln>
        </p:spPr>
        <p:txBody>
          <a:bodyPr spcFirstLastPara="1" wrap="square" lIns="0" tIns="45700" rIns="91425" bIns="45700" anchor="t" anchorCtr="0">
            <a:normAutofit/>
          </a:bodyPr>
          <a:lstStyle>
            <a:lvl1pPr marL="457200" lvl="0" indent="-228600" algn="l">
              <a:spcBef>
                <a:spcPts val="1000"/>
              </a:spcBef>
              <a:spcAft>
                <a:spcPts val="0"/>
              </a:spcAft>
              <a:buSzPts val="1120"/>
              <a:buNone/>
              <a:defRPr sz="1400">
                <a:solidFill>
                  <a:schemeClr val="dk2"/>
                </a:solidFill>
                <a:latin typeface="Trebuchet MS"/>
                <a:ea typeface="Trebuchet MS"/>
                <a:cs typeface="Trebuchet MS"/>
                <a:sym typeface="Trebuchet MS"/>
              </a:defRPr>
            </a:lvl1pPr>
            <a:lvl2pPr marL="914400" lvl="1" indent="-284480" algn="l">
              <a:spcBef>
                <a:spcPts val="1000"/>
              </a:spcBef>
              <a:spcAft>
                <a:spcPts val="0"/>
              </a:spcAft>
              <a:buSzPts val="880"/>
              <a:buChar char="►"/>
              <a:defRPr sz="1100">
                <a:solidFill>
                  <a:schemeClr val="dk2"/>
                </a:solidFill>
              </a:defRPr>
            </a:lvl2pPr>
            <a:lvl3pPr marL="1371600" lvl="2" indent="-281939" algn="l">
              <a:spcBef>
                <a:spcPts val="1000"/>
              </a:spcBef>
              <a:spcAft>
                <a:spcPts val="0"/>
              </a:spcAft>
              <a:buSzPts val="840"/>
              <a:buChar char="►"/>
              <a:defRPr sz="1050">
                <a:solidFill>
                  <a:schemeClr val="dk2"/>
                </a:solidFill>
              </a:defRPr>
            </a:lvl3pPr>
            <a:lvl4pPr marL="1828800" lvl="3" indent="-279400" algn="l">
              <a:spcBef>
                <a:spcPts val="1000"/>
              </a:spcBef>
              <a:spcAft>
                <a:spcPts val="0"/>
              </a:spcAft>
              <a:buSzPts val="800"/>
              <a:buChar char="►"/>
              <a:defRPr sz="1000">
                <a:solidFill>
                  <a:schemeClr val="dk2"/>
                </a:solidFill>
              </a:defRPr>
            </a:lvl4pPr>
            <a:lvl5pPr marL="2286000" lvl="4" indent="-279400" algn="l">
              <a:spcBef>
                <a:spcPts val="1000"/>
              </a:spcBef>
              <a:spcAft>
                <a:spcPts val="0"/>
              </a:spcAft>
              <a:buSzPts val="800"/>
              <a:buChar char="►"/>
              <a:defRPr sz="1000">
                <a:solidFill>
                  <a:schemeClr val="dk2"/>
                </a:solidFill>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401" name="Google Shape;401;p68"/>
          <p:cNvSpPr txBox="1">
            <a:spLocks noGrp="1"/>
          </p:cNvSpPr>
          <p:nvPr>
            <p:ph type="body" idx="6"/>
          </p:nvPr>
        </p:nvSpPr>
        <p:spPr>
          <a:xfrm>
            <a:off x="838200" y="3498661"/>
            <a:ext cx="4008438" cy="2560899"/>
          </a:xfrm>
          <a:prstGeom prst="rect">
            <a:avLst/>
          </a:prstGeom>
          <a:noFill/>
          <a:ln>
            <a:noFill/>
          </a:ln>
        </p:spPr>
        <p:txBody>
          <a:bodyPr spcFirstLastPara="1" wrap="square" lIns="0" tIns="45700" rIns="91425" bIns="45700" anchor="t" anchorCtr="0">
            <a:noAutofit/>
          </a:bodyPr>
          <a:lstStyle>
            <a:lvl1pPr marL="457200" lvl="0" indent="-228600" algn="l">
              <a:lnSpc>
                <a:spcPct val="100000"/>
              </a:lnSpc>
              <a:spcBef>
                <a:spcPts val="1000"/>
              </a:spcBef>
              <a:spcAft>
                <a:spcPts val="0"/>
              </a:spcAft>
              <a:buSzPts val="1120"/>
              <a:buNone/>
              <a:defRPr sz="1400">
                <a:latin typeface="Trebuchet MS"/>
                <a:ea typeface="Trebuchet MS"/>
                <a:cs typeface="Trebuchet MS"/>
                <a:sym typeface="Trebuchet MS"/>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cxnSp>
        <p:nvCxnSpPr>
          <p:cNvPr id="402" name="Google Shape;402;p68" title="Decorative"/>
          <p:cNvCxnSpPr/>
          <p:nvPr/>
        </p:nvCxnSpPr>
        <p:spPr>
          <a:xfrm>
            <a:off x="1918496" y="2124643"/>
            <a:ext cx="0" cy="2188806"/>
          </a:xfrm>
          <a:prstGeom prst="straightConnector1">
            <a:avLst/>
          </a:prstGeom>
          <a:noFill/>
          <a:ln w="76200" cap="flat" cmpd="sng">
            <a:solidFill>
              <a:srgbClr val="BFE471"/>
            </a:solidFill>
            <a:prstDash val="solid"/>
            <a:miter lim="400000"/>
            <a:headEnd type="none" w="sm" len="sm"/>
            <a:tailEnd type="none" w="sm" len="sm"/>
          </a:ln>
        </p:spPr>
      </p:cxnSp>
      <p:sp>
        <p:nvSpPr>
          <p:cNvPr id="403" name="Google Shape;403;p68"/>
          <p:cNvSpPr/>
          <p:nvPr/>
        </p:nvSpPr>
        <p:spPr>
          <a:xfrm>
            <a:off x="6721671" y="1047456"/>
            <a:ext cx="754743" cy="754743"/>
          </a:xfrm>
          <a:prstGeom prst="ellipse">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rebuchet MS"/>
              <a:ea typeface="Trebuchet MS"/>
              <a:cs typeface="Trebuchet MS"/>
              <a:sym typeface="Trebuchet MS"/>
            </a:endParaRPr>
          </a:p>
        </p:txBody>
      </p:sp>
      <p:sp>
        <p:nvSpPr>
          <p:cNvPr id="404" name="Google Shape;404;p68"/>
          <p:cNvSpPr/>
          <p:nvPr/>
        </p:nvSpPr>
        <p:spPr>
          <a:xfrm>
            <a:off x="6721671" y="2342488"/>
            <a:ext cx="754743" cy="754743"/>
          </a:xfrm>
          <a:prstGeom prst="ellipse">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rebuchet MS"/>
              <a:ea typeface="Trebuchet MS"/>
              <a:cs typeface="Trebuchet MS"/>
              <a:sym typeface="Trebuchet MS"/>
            </a:endParaRPr>
          </a:p>
        </p:txBody>
      </p:sp>
      <p:sp>
        <p:nvSpPr>
          <p:cNvPr id="405" name="Google Shape;405;p68"/>
          <p:cNvSpPr/>
          <p:nvPr/>
        </p:nvSpPr>
        <p:spPr>
          <a:xfrm>
            <a:off x="6721671" y="3644740"/>
            <a:ext cx="754743" cy="754743"/>
          </a:xfrm>
          <a:prstGeom prst="ellipse">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rebuchet MS"/>
              <a:ea typeface="Trebuchet MS"/>
              <a:cs typeface="Trebuchet MS"/>
              <a:sym typeface="Trebuchet MS"/>
            </a:endParaRPr>
          </a:p>
        </p:txBody>
      </p:sp>
      <p:sp>
        <p:nvSpPr>
          <p:cNvPr id="406" name="Google Shape;406;p68"/>
          <p:cNvSpPr/>
          <p:nvPr/>
        </p:nvSpPr>
        <p:spPr>
          <a:xfrm>
            <a:off x="6721671" y="4935469"/>
            <a:ext cx="754743" cy="754743"/>
          </a:xfrm>
          <a:prstGeom prst="ellipse">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rebuchet MS"/>
              <a:ea typeface="Trebuchet MS"/>
              <a:cs typeface="Trebuchet MS"/>
              <a:sym typeface="Trebuchet MS"/>
            </a:endParaRPr>
          </a:p>
        </p:txBody>
      </p:sp>
      <p:sp>
        <p:nvSpPr>
          <p:cNvPr id="407" name="Google Shape;407;p68"/>
          <p:cNvSpPr>
            <a:spLocks noGrp="1"/>
          </p:cNvSpPr>
          <p:nvPr>
            <p:ph type="pic" idx="7"/>
          </p:nvPr>
        </p:nvSpPr>
        <p:spPr>
          <a:xfrm>
            <a:off x="6874411" y="1200196"/>
            <a:ext cx="449262" cy="449263"/>
          </a:xfrm>
          <a:prstGeom prst="rect">
            <a:avLst/>
          </a:prstGeom>
          <a:noFill/>
          <a:ln>
            <a:noFill/>
          </a:ln>
        </p:spPr>
      </p:sp>
      <p:sp>
        <p:nvSpPr>
          <p:cNvPr id="408" name="Google Shape;408;p68"/>
          <p:cNvSpPr>
            <a:spLocks noGrp="1"/>
          </p:cNvSpPr>
          <p:nvPr>
            <p:ph type="pic" idx="8"/>
          </p:nvPr>
        </p:nvSpPr>
        <p:spPr>
          <a:xfrm>
            <a:off x="6874411" y="2506752"/>
            <a:ext cx="449262" cy="449263"/>
          </a:xfrm>
          <a:prstGeom prst="rect">
            <a:avLst/>
          </a:prstGeom>
          <a:noFill/>
          <a:ln>
            <a:noFill/>
          </a:ln>
        </p:spPr>
      </p:sp>
      <p:sp>
        <p:nvSpPr>
          <p:cNvPr id="409" name="Google Shape;409;p68"/>
          <p:cNvSpPr>
            <a:spLocks noGrp="1"/>
          </p:cNvSpPr>
          <p:nvPr>
            <p:ph type="pic" idx="9"/>
          </p:nvPr>
        </p:nvSpPr>
        <p:spPr>
          <a:xfrm>
            <a:off x="6874411" y="3797479"/>
            <a:ext cx="449262" cy="449263"/>
          </a:xfrm>
          <a:prstGeom prst="rect">
            <a:avLst/>
          </a:prstGeom>
          <a:noFill/>
          <a:ln>
            <a:noFill/>
          </a:ln>
        </p:spPr>
      </p:sp>
      <p:sp>
        <p:nvSpPr>
          <p:cNvPr id="410" name="Google Shape;410;p68"/>
          <p:cNvSpPr>
            <a:spLocks noGrp="1"/>
          </p:cNvSpPr>
          <p:nvPr>
            <p:ph type="pic" idx="13"/>
          </p:nvPr>
        </p:nvSpPr>
        <p:spPr>
          <a:xfrm>
            <a:off x="6874411" y="5088208"/>
            <a:ext cx="449262" cy="449263"/>
          </a:xfrm>
          <a:prstGeom prst="rect">
            <a:avLst/>
          </a:prstGeom>
          <a:noFill/>
          <a:ln>
            <a:noFill/>
          </a:ln>
        </p:spPr>
      </p:sp>
    </p:spTree>
  </p:cSld>
  <p:clrMapOvr>
    <a:masterClrMapping/>
  </p:clrMapOvr>
  <p:extLst>
    <p:ext uri="{DCECCB84-F9BA-43D5-87BE-67443E8EF086}">
      <p15:sldGuideLst xmlns:p15="http://schemas.microsoft.com/office/powerpoint/2012/main">
        <p15:guide id="1" orient="horz" pos="2160">
          <p15:clr>
            <a:srgbClr val="FBAE40"/>
          </p15:clr>
        </p15:guide>
        <p15:guide id="2" pos="3863">
          <p15:clr>
            <a:srgbClr val="FBAE40"/>
          </p15:clr>
        </p15:guide>
      </p15:sldGuideLst>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matchingName="2_Image and Content">
  <p:cSld name="2_Image and Content">
    <p:spTree>
      <p:nvGrpSpPr>
        <p:cNvPr id="1" name="Shape 411"/>
        <p:cNvGrpSpPr/>
        <p:nvPr/>
      </p:nvGrpSpPr>
      <p:grpSpPr>
        <a:xfrm>
          <a:off x="0" y="0"/>
          <a:ext cx="0" cy="0"/>
          <a:chOff x="0" y="0"/>
          <a:chExt cx="0" cy="0"/>
        </a:xfrm>
      </p:grpSpPr>
      <p:sp>
        <p:nvSpPr>
          <p:cNvPr id="412" name="Google Shape;412;p69" title="Decorative"/>
          <p:cNvSpPr/>
          <p:nvPr/>
        </p:nvSpPr>
        <p:spPr>
          <a:xfrm>
            <a:off x="0" y="3721472"/>
            <a:ext cx="12192000" cy="3136523"/>
          </a:xfrm>
          <a:prstGeom prst="rect">
            <a:avLst/>
          </a:prstGeom>
          <a:solidFill>
            <a:schemeClr val="accent2"/>
          </a:solidFill>
          <a:ln>
            <a:noFill/>
          </a:ln>
        </p:spPr>
        <p:txBody>
          <a:bodyPr spcFirstLastPara="1" wrap="square" lIns="1296000" tIns="45700" rIns="432000" bIns="45700" anchor="ctr" anchorCtr="0">
            <a:normAutofit/>
          </a:bodyPr>
          <a:lstStyle/>
          <a:p>
            <a:pPr marL="0" marR="0" lvl="0" indent="0" algn="l" rtl="0">
              <a:lnSpc>
                <a:spcPct val="100000"/>
              </a:lnSpc>
              <a:spcBef>
                <a:spcPts val="0"/>
              </a:spcBef>
              <a:spcAft>
                <a:spcPts val="0"/>
              </a:spcAft>
              <a:buClr>
                <a:schemeClr val="dk1"/>
              </a:buClr>
              <a:buSzPts val="1400"/>
              <a:buFont typeface="Trebuchet MS"/>
              <a:buNone/>
            </a:pPr>
            <a:endParaRPr sz="1400" b="0" i="0">
              <a:solidFill>
                <a:schemeClr val="dk2"/>
              </a:solidFill>
              <a:latin typeface="Arial"/>
              <a:ea typeface="Arial"/>
              <a:cs typeface="Arial"/>
              <a:sym typeface="Arial"/>
            </a:endParaRPr>
          </a:p>
        </p:txBody>
      </p:sp>
      <p:sp>
        <p:nvSpPr>
          <p:cNvPr id="413" name="Google Shape;413;p69"/>
          <p:cNvSpPr txBox="1">
            <a:spLocks noGrp="1"/>
          </p:cNvSpPr>
          <p:nvPr>
            <p:ph type="title"/>
          </p:nvPr>
        </p:nvSpPr>
        <p:spPr>
          <a:xfrm>
            <a:off x="668543" y="358610"/>
            <a:ext cx="10854914" cy="804759"/>
          </a:xfrm>
          <a:prstGeom prst="rect">
            <a:avLst/>
          </a:prstGeom>
          <a:noFill/>
          <a:ln>
            <a:noFill/>
          </a:ln>
        </p:spPr>
        <p:txBody>
          <a:bodyPr spcFirstLastPara="1" wrap="square" lIns="0" tIns="45700" rIns="91425" bIns="45700" anchor="b" anchorCtr="0">
            <a:normAutofit/>
          </a:bodyPr>
          <a:lstStyle>
            <a:lvl1pPr lvl="0" algn="ctr">
              <a:spcBef>
                <a:spcPts val="0"/>
              </a:spcBef>
              <a:spcAft>
                <a:spcPts val="0"/>
              </a:spcAft>
              <a:buClr>
                <a:schemeClr val="accent1"/>
              </a:buClr>
              <a:buSzPts val="4000"/>
              <a:buFont typeface="Trebuchet MS"/>
              <a:buNone/>
              <a:defRPr sz="4000" b="1"/>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14" name="Google Shape;414;p69" title="Decorative"/>
          <p:cNvSpPr>
            <a:spLocks noGrp="1"/>
          </p:cNvSpPr>
          <p:nvPr>
            <p:ph type="pic" idx="2"/>
          </p:nvPr>
        </p:nvSpPr>
        <p:spPr>
          <a:xfrm>
            <a:off x="1378803" y="2592710"/>
            <a:ext cx="973759" cy="973759"/>
          </a:xfrm>
          <a:prstGeom prst="ellipse">
            <a:avLst/>
          </a:prstGeom>
          <a:solidFill>
            <a:schemeClr val="lt1"/>
          </a:solidFill>
          <a:ln>
            <a:noFill/>
          </a:ln>
        </p:spPr>
      </p:sp>
      <p:sp>
        <p:nvSpPr>
          <p:cNvPr id="415" name="Google Shape;415;p69" title="Decorative"/>
          <p:cNvSpPr>
            <a:spLocks noGrp="1"/>
          </p:cNvSpPr>
          <p:nvPr>
            <p:ph type="pic" idx="3"/>
          </p:nvPr>
        </p:nvSpPr>
        <p:spPr>
          <a:xfrm>
            <a:off x="4226108" y="2592710"/>
            <a:ext cx="973759" cy="973759"/>
          </a:xfrm>
          <a:prstGeom prst="ellipse">
            <a:avLst/>
          </a:prstGeom>
          <a:solidFill>
            <a:schemeClr val="lt1"/>
          </a:solidFill>
          <a:ln>
            <a:noFill/>
          </a:ln>
        </p:spPr>
      </p:sp>
      <p:sp>
        <p:nvSpPr>
          <p:cNvPr id="416" name="Google Shape;416;p69" title="Decorative"/>
          <p:cNvSpPr>
            <a:spLocks noGrp="1"/>
          </p:cNvSpPr>
          <p:nvPr>
            <p:ph type="pic" idx="4"/>
          </p:nvPr>
        </p:nvSpPr>
        <p:spPr>
          <a:xfrm>
            <a:off x="7073413" y="2592710"/>
            <a:ext cx="973759" cy="973759"/>
          </a:xfrm>
          <a:prstGeom prst="ellipse">
            <a:avLst/>
          </a:prstGeom>
          <a:solidFill>
            <a:schemeClr val="lt1"/>
          </a:solidFill>
          <a:ln>
            <a:noFill/>
          </a:ln>
        </p:spPr>
      </p:sp>
      <p:sp>
        <p:nvSpPr>
          <p:cNvPr id="417" name="Google Shape;417;p69" title="Decorative"/>
          <p:cNvSpPr>
            <a:spLocks noGrp="1"/>
          </p:cNvSpPr>
          <p:nvPr>
            <p:ph type="pic" idx="5"/>
          </p:nvPr>
        </p:nvSpPr>
        <p:spPr>
          <a:xfrm>
            <a:off x="9920718" y="2592710"/>
            <a:ext cx="973759" cy="973759"/>
          </a:xfrm>
          <a:prstGeom prst="ellipse">
            <a:avLst/>
          </a:prstGeom>
          <a:solidFill>
            <a:schemeClr val="lt1"/>
          </a:solidFill>
          <a:ln>
            <a:noFill/>
          </a:ln>
        </p:spPr>
      </p:sp>
      <p:sp>
        <p:nvSpPr>
          <p:cNvPr id="418" name="Google Shape;418;p69"/>
          <p:cNvSpPr txBox="1">
            <a:spLocks noGrp="1"/>
          </p:cNvSpPr>
          <p:nvPr>
            <p:ph type="body" idx="1"/>
          </p:nvPr>
        </p:nvSpPr>
        <p:spPr>
          <a:xfrm>
            <a:off x="630780" y="3920809"/>
            <a:ext cx="2469806" cy="731694"/>
          </a:xfrm>
          <a:prstGeom prst="rect">
            <a:avLst/>
          </a:prstGeom>
          <a:noFill/>
          <a:ln>
            <a:noFill/>
          </a:ln>
        </p:spPr>
        <p:txBody>
          <a:bodyPr spcFirstLastPara="1" wrap="square" lIns="91425" tIns="45700" rIns="91425" bIns="45700" anchor="t" anchorCtr="0">
            <a:normAutofit/>
          </a:bodyPr>
          <a:lstStyle>
            <a:lvl1pPr marL="457200" lvl="0" indent="-228600" algn="ctr">
              <a:spcBef>
                <a:spcPts val="1000"/>
              </a:spcBef>
              <a:spcAft>
                <a:spcPts val="0"/>
              </a:spcAft>
              <a:buSzPts val="1120"/>
              <a:buNone/>
              <a:defRPr sz="1400">
                <a:solidFill>
                  <a:schemeClr val="lt1"/>
                </a:solidFill>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419" name="Google Shape;419;p69"/>
          <p:cNvSpPr txBox="1">
            <a:spLocks noGrp="1"/>
          </p:cNvSpPr>
          <p:nvPr>
            <p:ph type="body" idx="6"/>
          </p:nvPr>
        </p:nvSpPr>
        <p:spPr>
          <a:xfrm>
            <a:off x="3476825" y="3923752"/>
            <a:ext cx="2469806" cy="731694"/>
          </a:xfrm>
          <a:prstGeom prst="rect">
            <a:avLst/>
          </a:prstGeom>
          <a:noFill/>
          <a:ln>
            <a:noFill/>
          </a:ln>
        </p:spPr>
        <p:txBody>
          <a:bodyPr spcFirstLastPara="1" wrap="square" lIns="91425" tIns="45700" rIns="91425" bIns="45700" anchor="t" anchorCtr="0">
            <a:normAutofit/>
          </a:bodyPr>
          <a:lstStyle>
            <a:lvl1pPr marL="457200" lvl="0" indent="-228600" algn="ctr">
              <a:spcBef>
                <a:spcPts val="1000"/>
              </a:spcBef>
              <a:spcAft>
                <a:spcPts val="0"/>
              </a:spcAft>
              <a:buSzPts val="1120"/>
              <a:buNone/>
              <a:defRPr sz="1400">
                <a:solidFill>
                  <a:schemeClr val="lt1"/>
                </a:solidFill>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420" name="Google Shape;420;p69"/>
          <p:cNvSpPr txBox="1">
            <a:spLocks noGrp="1"/>
          </p:cNvSpPr>
          <p:nvPr>
            <p:ph type="body" idx="7"/>
          </p:nvPr>
        </p:nvSpPr>
        <p:spPr>
          <a:xfrm>
            <a:off x="6322870" y="3920809"/>
            <a:ext cx="2469806" cy="731694"/>
          </a:xfrm>
          <a:prstGeom prst="rect">
            <a:avLst/>
          </a:prstGeom>
          <a:noFill/>
          <a:ln>
            <a:noFill/>
          </a:ln>
        </p:spPr>
        <p:txBody>
          <a:bodyPr spcFirstLastPara="1" wrap="square" lIns="91425" tIns="45700" rIns="91425" bIns="45700" anchor="t" anchorCtr="0">
            <a:normAutofit/>
          </a:bodyPr>
          <a:lstStyle>
            <a:lvl1pPr marL="457200" lvl="0" indent="-228600" algn="ctr">
              <a:spcBef>
                <a:spcPts val="1000"/>
              </a:spcBef>
              <a:spcAft>
                <a:spcPts val="0"/>
              </a:spcAft>
              <a:buSzPts val="1120"/>
              <a:buNone/>
              <a:defRPr sz="1400">
                <a:solidFill>
                  <a:schemeClr val="lt1"/>
                </a:solidFill>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421" name="Google Shape;421;p69"/>
          <p:cNvSpPr txBox="1">
            <a:spLocks noGrp="1"/>
          </p:cNvSpPr>
          <p:nvPr>
            <p:ph type="body" idx="8"/>
          </p:nvPr>
        </p:nvSpPr>
        <p:spPr>
          <a:xfrm>
            <a:off x="9168916" y="3916626"/>
            <a:ext cx="2469806" cy="731694"/>
          </a:xfrm>
          <a:prstGeom prst="rect">
            <a:avLst/>
          </a:prstGeom>
          <a:noFill/>
          <a:ln>
            <a:noFill/>
          </a:ln>
        </p:spPr>
        <p:txBody>
          <a:bodyPr spcFirstLastPara="1" wrap="square" lIns="91425" tIns="45700" rIns="91425" bIns="45700" anchor="t" anchorCtr="0">
            <a:normAutofit/>
          </a:bodyPr>
          <a:lstStyle>
            <a:lvl1pPr marL="457200" lvl="0" indent="-228600" algn="ctr">
              <a:spcBef>
                <a:spcPts val="1000"/>
              </a:spcBef>
              <a:spcAft>
                <a:spcPts val="0"/>
              </a:spcAft>
              <a:buSzPts val="1120"/>
              <a:buNone/>
              <a:defRPr sz="1400">
                <a:solidFill>
                  <a:schemeClr val="lt1"/>
                </a:solidFill>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422" name="Google Shape;422;p69"/>
          <p:cNvSpPr txBox="1">
            <a:spLocks noGrp="1"/>
          </p:cNvSpPr>
          <p:nvPr>
            <p:ph type="body" idx="9"/>
          </p:nvPr>
        </p:nvSpPr>
        <p:spPr>
          <a:xfrm>
            <a:off x="668544" y="1489701"/>
            <a:ext cx="10854914" cy="541483"/>
          </a:xfrm>
          <a:prstGeom prst="rect">
            <a:avLst/>
          </a:prstGeom>
          <a:noFill/>
          <a:ln>
            <a:noFill/>
          </a:ln>
        </p:spPr>
        <p:txBody>
          <a:bodyPr spcFirstLastPara="1" wrap="square" lIns="0" tIns="45700" rIns="91425" bIns="45700" anchor="t" anchorCtr="0">
            <a:noAutofit/>
          </a:bodyPr>
          <a:lstStyle>
            <a:lvl1pPr marL="457200" lvl="0" indent="-228600" algn="ctr">
              <a:lnSpc>
                <a:spcPct val="100000"/>
              </a:lnSpc>
              <a:spcBef>
                <a:spcPts val="1000"/>
              </a:spcBef>
              <a:spcAft>
                <a:spcPts val="0"/>
              </a:spcAft>
              <a:buSzPts val="1120"/>
              <a:buNone/>
              <a:defRPr sz="1400">
                <a:latin typeface="Trebuchet MS"/>
                <a:ea typeface="Trebuchet MS"/>
                <a:cs typeface="Trebuchet MS"/>
                <a:sym typeface="Trebuchet MS"/>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cxnSp>
        <p:nvCxnSpPr>
          <p:cNvPr id="423" name="Google Shape;423;p69" title="Decorative"/>
          <p:cNvCxnSpPr/>
          <p:nvPr/>
        </p:nvCxnSpPr>
        <p:spPr>
          <a:xfrm>
            <a:off x="6096000" y="222583"/>
            <a:ext cx="0" cy="2188805"/>
          </a:xfrm>
          <a:prstGeom prst="straightConnector1">
            <a:avLst/>
          </a:prstGeom>
          <a:noFill/>
          <a:ln w="76200" cap="flat" cmpd="sng">
            <a:solidFill>
              <a:srgbClr val="78D738"/>
            </a:solidFill>
            <a:prstDash val="solid"/>
            <a:miter lim="400000"/>
            <a:headEnd type="none" w="sm" len="sm"/>
            <a:tailEnd type="none" w="sm" len="sm"/>
          </a:ln>
        </p:spPr>
      </p:cxnSp>
    </p:spTree>
  </p:cSld>
  <p:clrMapOvr>
    <a:masterClrMapping/>
  </p:clrMapOvr>
  <p:extLst>
    <p:ext uri="{DCECCB84-F9BA-43D5-87BE-67443E8EF086}">
      <p15:sldGuideLst xmlns:p15="http://schemas.microsoft.com/office/powerpoint/2012/main">
        <p15:guide id="1" orient="horz" pos="2160">
          <p15:clr>
            <a:srgbClr val="FBAE40"/>
          </p15:clr>
        </p15:guide>
        <p15:guide id="2" pos="3864">
          <p15:clr>
            <a:srgbClr val="FBAE40"/>
          </p15:clr>
        </p15:guide>
      </p15:sldGuideLst>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matchingName="5_Image and Content">
  <p:cSld name="5_Image and Content">
    <p:spTree>
      <p:nvGrpSpPr>
        <p:cNvPr id="1" name="Shape 424"/>
        <p:cNvGrpSpPr/>
        <p:nvPr/>
      </p:nvGrpSpPr>
      <p:grpSpPr>
        <a:xfrm>
          <a:off x="0" y="0"/>
          <a:ext cx="0" cy="0"/>
          <a:chOff x="0" y="0"/>
          <a:chExt cx="0" cy="0"/>
        </a:xfrm>
      </p:grpSpPr>
      <p:sp>
        <p:nvSpPr>
          <p:cNvPr id="425" name="Google Shape;425;p70"/>
          <p:cNvSpPr txBox="1">
            <a:spLocks noGrp="1"/>
          </p:cNvSpPr>
          <p:nvPr>
            <p:ph type="body" idx="1"/>
          </p:nvPr>
        </p:nvSpPr>
        <p:spPr>
          <a:xfrm>
            <a:off x="630780" y="4601529"/>
            <a:ext cx="2469806" cy="1562154"/>
          </a:xfrm>
          <a:prstGeom prst="rect">
            <a:avLst/>
          </a:prstGeom>
          <a:noFill/>
          <a:ln>
            <a:noFill/>
          </a:ln>
        </p:spPr>
        <p:txBody>
          <a:bodyPr spcFirstLastPara="1" wrap="square" lIns="91425" tIns="45700" rIns="91425" bIns="45700" anchor="t" anchorCtr="0">
            <a:normAutofit/>
          </a:bodyPr>
          <a:lstStyle>
            <a:lvl1pPr marL="457200" lvl="0" indent="-228600" algn="ctr">
              <a:spcBef>
                <a:spcPts val="1000"/>
              </a:spcBef>
              <a:spcAft>
                <a:spcPts val="0"/>
              </a:spcAft>
              <a:buSzPts val="1120"/>
              <a:buNone/>
              <a:defRPr sz="1400"/>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426" name="Google Shape;426;p70"/>
          <p:cNvSpPr txBox="1">
            <a:spLocks noGrp="1"/>
          </p:cNvSpPr>
          <p:nvPr>
            <p:ph type="body" idx="2"/>
          </p:nvPr>
        </p:nvSpPr>
        <p:spPr>
          <a:xfrm>
            <a:off x="3476825" y="4604472"/>
            <a:ext cx="2469806" cy="1562154"/>
          </a:xfrm>
          <a:prstGeom prst="rect">
            <a:avLst/>
          </a:prstGeom>
          <a:noFill/>
          <a:ln>
            <a:noFill/>
          </a:ln>
        </p:spPr>
        <p:txBody>
          <a:bodyPr spcFirstLastPara="1" wrap="square" lIns="91425" tIns="45700" rIns="91425" bIns="45700" anchor="t" anchorCtr="0">
            <a:normAutofit/>
          </a:bodyPr>
          <a:lstStyle>
            <a:lvl1pPr marL="457200" lvl="0" indent="-228600" algn="ctr">
              <a:spcBef>
                <a:spcPts val="1000"/>
              </a:spcBef>
              <a:spcAft>
                <a:spcPts val="0"/>
              </a:spcAft>
              <a:buSzPts val="1120"/>
              <a:buNone/>
              <a:defRPr sz="1400"/>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427" name="Google Shape;427;p70"/>
          <p:cNvSpPr txBox="1">
            <a:spLocks noGrp="1"/>
          </p:cNvSpPr>
          <p:nvPr>
            <p:ph type="body" idx="3"/>
          </p:nvPr>
        </p:nvSpPr>
        <p:spPr>
          <a:xfrm>
            <a:off x="6322870" y="4601529"/>
            <a:ext cx="2469806" cy="1562154"/>
          </a:xfrm>
          <a:prstGeom prst="rect">
            <a:avLst/>
          </a:prstGeom>
          <a:noFill/>
          <a:ln>
            <a:noFill/>
          </a:ln>
        </p:spPr>
        <p:txBody>
          <a:bodyPr spcFirstLastPara="1" wrap="square" lIns="91425" tIns="45700" rIns="91425" bIns="45700" anchor="t" anchorCtr="0">
            <a:normAutofit/>
          </a:bodyPr>
          <a:lstStyle>
            <a:lvl1pPr marL="457200" lvl="0" indent="-228600" algn="ctr">
              <a:spcBef>
                <a:spcPts val="1000"/>
              </a:spcBef>
              <a:spcAft>
                <a:spcPts val="0"/>
              </a:spcAft>
              <a:buSzPts val="1120"/>
              <a:buNone/>
              <a:defRPr sz="1400"/>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428" name="Google Shape;428;p70"/>
          <p:cNvSpPr txBox="1">
            <a:spLocks noGrp="1"/>
          </p:cNvSpPr>
          <p:nvPr>
            <p:ph type="body" idx="4"/>
          </p:nvPr>
        </p:nvSpPr>
        <p:spPr>
          <a:xfrm>
            <a:off x="9168916" y="4597346"/>
            <a:ext cx="2469806" cy="1562154"/>
          </a:xfrm>
          <a:prstGeom prst="rect">
            <a:avLst/>
          </a:prstGeom>
          <a:noFill/>
          <a:ln>
            <a:noFill/>
          </a:ln>
        </p:spPr>
        <p:txBody>
          <a:bodyPr spcFirstLastPara="1" wrap="square" lIns="91425" tIns="45700" rIns="91425" bIns="45700" anchor="t" anchorCtr="0">
            <a:normAutofit/>
          </a:bodyPr>
          <a:lstStyle>
            <a:lvl1pPr marL="457200" lvl="0" indent="-228600" algn="ctr">
              <a:spcBef>
                <a:spcPts val="1000"/>
              </a:spcBef>
              <a:spcAft>
                <a:spcPts val="0"/>
              </a:spcAft>
              <a:buSzPts val="1120"/>
              <a:buNone/>
              <a:defRPr sz="1400"/>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429" name="Google Shape;429;p70"/>
          <p:cNvSpPr txBox="1">
            <a:spLocks noGrp="1"/>
          </p:cNvSpPr>
          <p:nvPr>
            <p:ph type="title"/>
          </p:nvPr>
        </p:nvSpPr>
        <p:spPr>
          <a:xfrm>
            <a:off x="668543" y="358610"/>
            <a:ext cx="10854914" cy="804759"/>
          </a:xfrm>
          <a:prstGeom prst="rect">
            <a:avLst/>
          </a:prstGeom>
          <a:noFill/>
          <a:ln>
            <a:noFill/>
          </a:ln>
        </p:spPr>
        <p:txBody>
          <a:bodyPr spcFirstLastPara="1" wrap="square" lIns="0" tIns="45700" rIns="91425" bIns="45700" anchor="b" anchorCtr="0">
            <a:normAutofit/>
          </a:bodyPr>
          <a:lstStyle>
            <a:lvl1pPr lvl="0" algn="ctr">
              <a:spcBef>
                <a:spcPts val="0"/>
              </a:spcBef>
              <a:spcAft>
                <a:spcPts val="0"/>
              </a:spcAft>
              <a:buClr>
                <a:schemeClr val="accent1"/>
              </a:buClr>
              <a:buSzPts val="4000"/>
              <a:buFont typeface="Trebuchet MS"/>
              <a:buNone/>
              <a:defRPr sz="4000" b="1"/>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0" name="Google Shape;430;p70"/>
          <p:cNvSpPr txBox="1">
            <a:spLocks noGrp="1"/>
          </p:cNvSpPr>
          <p:nvPr>
            <p:ph type="body" idx="5"/>
          </p:nvPr>
        </p:nvSpPr>
        <p:spPr>
          <a:xfrm>
            <a:off x="668544" y="1489701"/>
            <a:ext cx="10854914" cy="731691"/>
          </a:xfrm>
          <a:prstGeom prst="rect">
            <a:avLst/>
          </a:prstGeom>
          <a:noFill/>
          <a:ln>
            <a:noFill/>
          </a:ln>
        </p:spPr>
        <p:txBody>
          <a:bodyPr spcFirstLastPara="1" wrap="square" lIns="0" tIns="45700" rIns="91425" bIns="45700" anchor="t" anchorCtr="0">
            <a:noAutofit/>
          </a:bodyPr>
          <a:lstStyle>
            <a:lvl1pPr marL="457200" lvl="0" indent="-228600" algn="ctr">
              <a:lnSpc>
                <a:spcPct val="100000"/>
              </a:lnSpc>
              <a:spcBef>
                <a:spcPts val="1000"/>
              </a:spcBef>
              <a:spcAft>
                <a:spcPts val="0"/>
              </a:spcAft>
              <a:buSzPts val="1120"/>
              <a:buNone/>
              <a:defRPr sz="1400">
                <a:latin typeface="Trebuchet MS"/>
                <a:ea typeface="Trebuchet MS"/>
                <a:cs typeface="Trebuchet MS"/>
                <a:sym typeface="Trebuchet MS"/>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cxnSp>
        <p:nvCxnSpPr>
          <p:cNvPr id="431" name="Google Shape;431;p70" title="Decorative"/>
          <p:cNvCxnSpPr/>
          <p:nvPr/>
        </p:nvCxnSpPr>
        <p:spPr>
          <a:xfrm>
            <a:off x="6096000" y="222583"/>
            <a:ext cx="0" cy="2188805"/>
          </a:xfrm>
          <a:prstGeom prst="straightConnector1">
            <a:avLst/>
          </a:prstGeom>
          <a:noFill/>
          <a:ln w="76200" cap="flat" cmpd="sng">
            <a:solidFill>
              <a:srgbClr val="BFE471"/>
            </a:solidFill>
            <a:prstDash val="solid"/>
            <a:miter lim="400000"/>
            <a:headEnd type="none" w="sm" len="sm"/>
            <a:tailEnd type="none" w="sm" len="sm"/>
          </a:ln>
        </p:spPr>
      </p:cxnSp>
      <p:sp>
        <p:nvSpPr>
          <p:cNvPr id="432" name="Google Shape;432;p70"/>
          <p:cNvSpPr/>
          <p:nvPr/>
        </p:nvSpPr>
        <p:spPr>
          <a:xfrm>
            <a:off x="1179625" y="3047656"/>
            <a:ext cx="1372116" cy="1372116"/>
          </a:xfrm>
          <a:prstGeom prst="ellipse">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rebuchet MS"/>
              <a:ea typeface="Trebuchet MS"/>
              <a:cs typeface="Trebuchet MS"/>
              <a:sym typeface="Trebuchet MS"/>
            </a:endParaRPr>
          </a:p>
        </p:txBody>
      </p:sp>
      <p:sp>
        <p:nvSpPr>
          <p:cNvPr id="433" name="Google Shape;433;p70"/>
          <p:cNvSpPr/>
          <p:nvPr/>
        </p:nvSpPr>
        <p:spPr>
          <a:xfrm>
            <a:off x="4025670" y="3047656"/>
            <a:ext cx="1372116" cy="1372116"/>
          </a:xfrm>
          <a:prstGeom prst="ellipse">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rebuchet MS"/>
              <a:ea typeface="Trebuchet MS"/>
              <a:cs typeface="Trebuchet MS"/>
              <a:sym typeface="Trebuchet MS"/>
            </a:endParaRPr>
          </a:p>
        </p:txBody>
      </p:sp>
      <p:sp>
        <p:nvSpPr>
          <p:cNvPr id="434" name="Google Shape;434;p70"/>
          <p:cNvSpPr/>
          <p:nvPr/>
        </p:nvSpPr>
        <p:spPr>
          <a:xfrm>
            <a:off x="6871715" y="3047656"/>
            <a:ext cx="1372116" cy="1372116"/>
          </a:xfrm>
          <a:prstGeom prst="ellipse">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rebuchet MS"/>
              <a:ea typeface="Trebuchet MS"/>
              <a:cs typeface="Trebuchet MS"/>
              <a:sym typeface="Trebuchet MS"/>
            </a:endParaRPr>
          </a:p>
        </p:txBody>
      </p:sp>
      <p:sp>
        <p:nvSpPr>
          <p:cNvPr id="435" name="Google Shape;435;p70"/>
          <p:cNvSpPr/>
          <p:nvPr/>
        </p:nvSpPr>
        <p:spPr>
          <a:xfrm>
            <a:off x="9717761" y="3047656"/>
            <a:ext cx="1372116" cy="1372116"/>
          </a:xfrm>
          <a:prstGeom prst="ellipse">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rebuchet MS"/>
              <a:ea typeface="Trebuchet MS"/>
              <a:cs typeface="Trebuchet MS"/>
              <a:sym typeface="Trebuchet MS"/>
            </a:endParaRPr>
          </a:p>
        </p:txBody>
      </p:sp>
      <p:sp>
        <p:nvSpPr>
          <p:cNvPr id="436" name="Google Shape;436;p70"/>
          <p:cNvSpPr>
            <a:spLocks noGrp="1"/>
          </p:cNvSpPr>
          <p:nvPr>
            <p:ph type="pic" idx="6"/>
          </p:nvPr>
        </p:nvSpPr>
        <p:spPr>
          <a:xfrm>
            <a:off x="1395525" y="3263556"/>
            <a:ext cx="940316" cy="940316"/>
          </a:xfrm>
          <a:prstGeom prst="rect">
            <a:avLst/>
          </a:prstGeom>
          <a:noFill/>
          <a:ln>
            <a:noFill/>
          </a:ln>
        </p:spPr>
      </p:sp>
      <p:sp>
        <p:nvSpPr>
          <p:cNvPr id="437" name="Google Shape;437;p70"/>
          <p:cNvSpPr>
            <a:spLocks noGrp="1"/>
          </p:cNvSpPr>
          <p:nvPr>
            <p:ph type="pic" idx="7"/>
          </p:nvPr>
        </p:nvSpPr>
        <p:spPr>
          <a:xfrm>
            <a:off x="4214925" y="3263556"/>
            <a:ext cx="940316" cy="940316"/>
          </a:xfrm>
          <a:prstGeom prst="rect">
            <a:avLst/>
          </a:prstGeom>
          <a:noFill/>
          <a:ln>
            <a:noFill/>
          </a:ln>
        </p:spPr>
      </p:sp>
      <p:sp>
        <p:nvSpPr>
          <p:cNvPr id="438" name="Google Shape;438;p70"/>
          <p:cNvSpPr>
            <a:spLocks noGrp="1"/>
          </p:cNvSpPr>
          <p:nvPr>
            <p:ph type="pic" idx="8"/>
          </p:nvPr>
        </p:nvSpPr>
        <p:spPr>
          <a:xfrm>
            <a:off x="7097825" y="3263556"/>
            <a:ext cx="940316" cy="940316"/>
          </a:xfrm>
          <a:prstGeom prst="rect">
            <a:avLst/>
          </a:prstGeom>
          <a:noFill/>
          <a:ln>
            <a:noFill/>
          </a:ln>
        </p:spPr>
      </p:sp>
      <p:sp>
        <p:nvSpPr>
          <p:cNvPr id="439" name="Google Shape;439;p70"/>
          <p:cNvSpPr>
            <a:spLocks noGrp="1"/>
          </p:cNvSpPr>
          <p:nvPr>
            <p:ph type="pic" idx="9"/>
          </p:nvPr>
        </p:nvSpPr>
        <p:spPr>
          <a:xfrm>
            <a:off x="9955325" y="3263556"/>
            <a:ext cx="940316" cy="940316"/>
          </a:xfrm>
          <a:prstGeom prst="rect">
            <a:avLst/>
          </a:prstGeom>
          <a:noFill/>
          <a:ln>
            <a:noFill/>
          </a:ln>
        </p:spPr>
      </p:sp>
    </p:spTree>
  </p:cSld>
  <p:clrMapOvr>
    <a:masterClrMapping/>
  </p:clrMapOvr>
  <p:extLst>
    <p:ext uri="{DCECCB84-F9BA-43D5-87BE-67443E8EF086}">
      <p15:sldGuideLst xmlns:p15="http://schemas.microsoft.com/office/powerpoint/2012/main">
        <p15:guide id="1" orient="horz" pos="2160">
          <p15:clr>
            <a:srgbClr val="FBAE40"/>
          </p15:clr>
        </p15:guide>
        <p15:guide id="2" pos="3864">
          <p15:clr>
            <a:srgbClr val="FBAE40"/>
          </p15:clr>
        </p15:guide>
      </p15:sldGuideLst>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matchingName="1_Image and Content">
  <p:cSld name="1_Image and Content">
    <p:spTree>
      <p:nvGrpSpPr>
        <p:cNvPr id="1" name="Shape 440"/>
        <p:cNvGrpSpPr/>
        <p:nvPr/>
      </p:nvGrpSpPr>
      <p:grpSpPr>
        <a:xfrm>
          <a:off x="0" y="0"/>
          <a:ext cx="0" cy="0"/>
          <a:chOff x="0" y="0"/>
          <a:chExt cx="0" cy="0"/>
        </a:xfrm>
      </p:grpSpPr>
      <p:sp>
        <p:nvSpPr>
          <p:cNvPr id="441" name="Google Shape;441;p71" title="Decorative"/>
          <p:cNvSpPr/>
          <p:nvPr/>
        </p:nvSpPr>
        <p:spPr>
          <a:xfrm>
            <a:off x="6134100" y="0"/>
            <a:ext cx="6057900" cy="6857995"/>
          </a:xfrm>
          <a:prstGeom prst="rect">
            <a:avLst/>
          </a:prstGeom>
          <a:solidFill>
            <a:srgbClr val="DFE3E9"/>
          </a:solidFill>
          <a:ln>
            <a:noFill/>
          </a:ln>
        </p:spPr>
        <p:txBody>
          <a:bodyPr spcFirstLastPara="1" wrap="square" lIns="1296000" tIns="45700" rIns="432000" bIns="45700" anchor="ctr" anchorCtr="0">
            <a:normAutofit/>
          </a:bodyPr>
          <a:lstStyle/>
          <a:p>
            <a:pPr marL="0" marR="0" lvl="0" indent="0" algn="l" rtl="0">
              <a:lnSpc>
                <a:spcPct val="100000"/>
              </a:lnSpc>
              <a:spcBef>
                <a:spcPts val="0"/>
              </a:spcBef>
              <a:spcAft>
                <a:spcPts val="0"/>
              </a:spcAft>
              <a:buClr>
                <a:schemeClr val="dk1"/>
              </a:buClr>
              <a:buSzPts val="1400"/>
              <a:buFont typeface="Trebuchet MS"/>
              <a:buNone/>
            </a:pPr>
            <a:endParaRPr sz="1400" b="0" i="0">
              <a:solidFill>
                <a:schemeClr val="dk2"/>
              </a:solidFill>
              <a:latin typeface="Arial"/>
              <a:ea typeface="Arial"/>
              <a:cs typeface="Arial"/>
              <a:sym typeface="Arial"/>
            </a:endParaRPr>
          </a:p>
        </p:txBody>
      </p:sp>
      <p:sp>
        <p:nvSpPr>
          <p:cNvPr id="442" name="Google Shape;442;p71"/>
          <p:cNvSpPr txBox="1">
            <a:spLocks noGrp="1"/>
          </p:cNvSpPr>
          <p:nvPr>
            <p:ph type="title"/>
          </p:nvPr>
        </p:nvSpPr>
        <p:spPr>
          <a:xfrm>
            <a:off x="841057" y="2234610"/>
            <a:ext cx="4008437" cy="1395208"/>
          </a:xfrm>
          <a:prstGeom prst="rect">
            <a:avLst/>
          </a:prstGeom>
          <a:noFill/>
          <a:ln>
            <a:noFill/>
          </a:ln>
        </p:spPr>
        <p:txBody>
          <a:bodyPr spcFirstLastPara="1" wrap="square" lIns="0" tIns="45700" rIns="91425" bIns="45700" anchor="b" anchorCtr="0">
            <a:normAutofit/>
          </a:bodyPr>
          <a:lstStyle>
            <a:lvl1pPr lvl="0" algn="l">
              <a:spcBef>
                <a:spcPts val="0"/>
              </a:spcBef>
              <a:spcAft>
                <a:spcPts val="0"/>
              </a:spcAft>
              <a:buClr>
                <a:schemeClr val="accent1"/>
              </a:buClr>
              <a:buSzPts val="3600"/>
              <a:buFont typeface="Trebuchet MS"/>
              <a:buNone/>
              <a:defRPr b="1"/>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43" name="Google Shape;443;p71"/>
          <p:cNvSpPr txBox="1">
            <a:spLocks noGrp="1"/>
          </p:cNvSpPr>
          <p:nvPr>
            <p:ph type="body" idx="1"/>
          </p:nvPr>
        </p:nvSpPr>
        <p:spPr>
          <a:xfrm>
            <a:off x="841058" y="3695479"/>
            <a:ext cx="4008437" cy="602887"/>
          </a:xfrm>
          <a:prstGeom prst="rect">
            <a:avLst/>
          </a:prstGeom>
          <a:noFill/>
          <a:ln>
            <a:noFill/>
          </a:ln>
        </p:spPr>
        <p:txBody>
          <a:bodyPr spcFirstLastPara="1" wrap="square" lIns="0" tIns="45700" rIns="91425" bIns="45700" anchor="t" anchorCtr="0">
            <a:normAutofit/>
          </a:bodyPr>
          <a:lstStyle>
            <a:lvl1pPr marL="457200" lvl="0" indent="-228600" algn="l">
              <a:spcBef>
                <a:spcPts val="1000"/>
              </a:spcBef>
              <a:spcAft>
                <a:spcPts val="0"/>
              </a:spcAft>
              <a:buSzPts val="1120"/>
              <a:buNone/>
              <a:defRPr sz="1400">
                <a:solidFill>
                  <a:schemeClr val="dk2"/>
                </a:solidFill>
                <a:latin typeface="Trebuchet MS"/>
                <a:ea typeface="Trebuchet MS"/>
                <a:cs typeface="Trebuchet MS"/>
                <a:sym typeface="Trebuchet MS"/>
              </a:defRPr>
            </a:lvl1pPr>
            <a:lvl2pPr marL="914400" lvl="1" indent="-284480" algn="l">
              <a:spcBef>
                <a:spcPts val="1000"/>
              </a:spcBef>
              <a:spcAft>
                <a:spcPts val="0"/>
              </a:spcAft>
              <a:buSzPts val="880"/>
              <a:buChar char="►"/>
              <a:defRPr sz="1100">
                <a:solidFill>
                  <a:schemeClr val="dk2"/>
                </a:solidFill>
              </a:defRPr>
            </a:lvl2pPr>
            <a:lvl3pPr marL="1371600" lvl="2" indent="-281939" algn="l">
              <a:spcBef>
                <a:spcPts val="1000"/>
              </a:spcBef>
              <a:spcAft>
                <a:spcPts val="0"/>
              </a:spcAft>
              <a:buSzPts val="840"/>
              <a:buChar char="►"/>
              <a:defRPr sz="1050">
                <a:solidFill>
                  <a:schemeClr val="dk2"/>
                </a:solidFill>
              </a:defRPr>
            </a:lvl3pPr>
            <a:lvl4pPr marL="1828800" lvl="3" indent="-279400" algn="l">
              <a:spcBef>
                <a:spcPts val="1000"/>
              </a:spcBef>
              <a:spcAft>
                <a:spcPts val="0"/>
              </a:spcAft>
              <a:buSzPts val="800"/>
              <a:buChar char="►"/>
              <a:defRPr sz="1000">
                <a:solidFill>
                  <a:schemeClr val="dk2"/>
                </a:solidFill>
              </a:defRPr>
            </a:lvl4pPr>
            <a:lvl5pPr marL="2286000" lvl="4" indent="-279400" algn="l">
              <a:spcBef>
                <a:spcPts val="1000"/>
              </a:spcBef>
              <a:spcAft>
                <a:spcPts val="0"/>
              </a:spcAft>
              <a:buSzPts val="800"/>
              <a:buChar char="►"/>
              <a:defRPr sz="1000">
                <a:solidFill>
                  <a:schemeClr val="dk2"/>
                </a:solidFill>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444" name="Google Shape;444;p71" title="Decorative"/>
          <p:cNvSpPr>
            <a:spLocks noGrp="1"/>
          </p:cNvSpPr>
          <p:nvPr>
            <p:ph type="pic" idx="2"/>
          </p:nvPr>
        </p:nvSpPr>
        <p:spPr>
          <a:xfrm>
            <a:off x="6602922" y="954224"/>
            <a:ext cx="973759" cy="973759"/>
          </a:xfrm>
          <a:prstGeom prst="ellipse">
            <a:avLst/>
          </a:prstGeom>
          <a:noFill/>
          <a:ln>
            <a:noFill/>
          </a:ln>
        </p:spPr>
      </p:sp>
      <p:sp>
        <p:nvSpPr>
          <p:cNvPr id="445" name="Google Shape;445;p71" title="Decorative"/>
          <p:cNvSpPr>
            <a:spLocks noGrp="1"/>
          </p:cNvSpPr>
          <p:nvPr>
            <p:ph type="pic" idx="3"/>
          </p:nvPr>
        </p:nvSpPr>
        <p:spPr>
          <a:xfrm>
            <a:off x="6602922" y="2245735"/>
            <a:ext cx="973759" cy="973759"/>
          </a:xfrm>
          <a:prstGeom prst="ellipse">
            <a:avLst/>
          </a:prstGeom>
          <a:noFill/>
          <a:ln>
            <a:noFill/>
          </a:ln>
        </p:spPr>
      </p:sp>
      <p:sp>
        <p:nvSpPr>
          <p:cNvPr id="446" name="Google Shape;446;p71" title="Decorative"/>
          <p:cNvSpPr>
            <a:spLocks noGrp="1"/>
          </p:cNvSpPr>
          <p:nvPr>
            <p:ph type="pic" idx="4"/>
          </p:nvPr>
        </p:nvSpPr>
        <p:spPr>
          <a:xfrm>
            <a:off x="6602922" y="3537246"/>
            <a:ext cx="973759" cy="973759"/>
          </a:xfrm>
          <a:prstGeom prst="ellipse">
            <a:avLst/>
          </a:prstGeom>
          <a:noFill/>
          <a:ln>
            <a:noFill/>
          </a:ln>
        </p:spPr>
      </p:sp>
      <p:sp>
        <p:nvSpPr>
          <p:cNvPr id="447" name="Google Shape;447;p71" title="Decorative"/>
          <p:cNvSpPr>
            <a:spLocks noGrp="1"/>
          </p:cNvSpPr>
          <p:nvPr>
            <p:ph type="pic" idx="5"/>
          </p:nvPr>
        </p:nvSpPr>
        <p:spPr>
          <a:xfrm>
            <a:off x="6602922" y="4828757"/>
            <a:ext cx="973759" cy="973759"/>
          </a:xfrm>
          <a:prstGeom prst="ellipse">
            <a:avLst/>
          </a:prstGeom>
          <a:noFill/>
          <a:ln>
            <a:noFill/>
          </a:ln>
        </p:spPr>
      </p:sp>
      <p:sp>
        <p:nvSpPr>
          <p:cNvPr id="448" name="Google Shape;448;p71"/>
          <p:cNvSpPr txBox="1">
            <a:spLocks noGrp="1"/>
          </p:cNvSpPr>
          <p:nvPr>
            <p:ph type="body" idx="6"/>
          </p:nvPr>
        </p:nvSpPr>
        <p:spPr>
          <a:xfrm>
            <a:off x="7718323" y="1074809"/>
            <a:ext cx="3977648" cy="731694"/>
          </a:xfrm>
          <a:prstGeom prst="rect">
            <a:avLst/>
          </a:prstGeom>
          <a:noFill/>
          <a:ln>
            <a:noFill/>
          </a:ln>
        </p:spPr>
        <p:txBody>
          <a:bodyPr spcFirstLastPara="1" wrap="square" lIns="91425" tIns="45700" rIns="91425" bIns="45700" anchor="ctr" anchorCtr="0">
            <a:normAutofit/>
          </a:bodyPr>
          <a:lstStyle>
            <a:lvl1pPr marL="457200" lvl="0" indent="-228600" algn="l">
              <a:spcBef>
                <a:spcPts val="1000"/>
              </a:spcBef>
              <a:spcAft>
                <a:spcPts val="0"/>
              </a:spcAft>
              <a:buSzPts val="1120"/>
              <a:buNone/>
              <a:defRPr sz="1400"/>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449" name="Google Shape;449;p71"/>
          <p:cNvSpPr txBox="1">
            <a:spLocks noGrp="1"/>
          </p:cNvSpPr>
          <p:nvPr>
            <p:ph type="body" idx="7"/>
          </p:nvPr>
        </p:nvSpPr>
        <p:spPr>
          <a:xfrm>
            <a:off x="7718323" y="2365537"/>
            <a:ext cx="3977648" cy="731694"/>
          </a:xfrm>
          <a:prstGeom prst="rect">
            <a:avLst/>
          </a:prstGeom>
          <a:noFill/>
          <a:ln>
            <a:noFill/>
          </a:ln>
        </p:spPr>
        <p:txBody>
          <a:bodyPr spcFirstLastPara="1" wrap="square" lIns="91425" tIns="45700" rIns="91425" bIns="45700" anchor="ctr" anchorCtr="0">
            <a:normAutofit/>
          </a:bodyPr>
          <a:lstStyle>
            <a:lvl1pPr marL="457200" lvl="0" indent="-228600" algn="l">
              <a:spcBef>
                <a:spcPts val="1000"/>
              </a:spcBef>
              <a:spcAft>
                <a:spcPts val="0"/>
              </a:spcAft>
              <a:buSzPts val="1120"/>
              <a:buNone/>
              <a:defRPr sz="1400"/>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450" name="Google Shape;450;p71"/>
          <p:cNvSpPr txBox="1">
            <a:spLocks noGrp="1"/>
          </p:cNvSpPr>
          <p:nvPr>
            <p:ph type="body" idx="8"/>
          </p:nvPr>
        </p:nvSpPr>
        <p:spPr>
          <a:xfrm>
            <a:off x="7718323" y="3656265"/>
            <a:ext cx="3977648" cy="731694"/>
          </a:xfrm>
          <a:prstGeom prst="rect">
            <a:avLst/>
          </a:prstGeom>
          <a:noFill/>
          <a:ln>
            <a:noFill/>
          </a:ln>
        </p:spPr>
        <p:txBody>
          <a:bodyPr spcFirstLastPara="1" wrap="square" lIns="91425" tIns="45700" rIns="91425" bIns="45700" anchor="ctr" anchorCtr="0">
            <a:normAutofit/>
          </a:bodyPr>
          <a:lstStyle>
            <a:lvl1pPr marL="457200" lvl="0" indent="-228600" algn="l">
              <a:spcBef>
                <a:spcPts val="1000"/>
              </a:spcBef>
              <a:spcAft>
                <a:spcPts val="0"/>
              </a:spcAft>
              <a:buSzPts val="1120"/>
              <a:buNone/>
              <a:defRPr sz="1400"/>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451" name="Google Shape;451;p71"/>
          <p:cNvSpPr txBox="1">
            <a:spLocks noGrp="1"/>
          </p:cNvSpPr>
          <p:nvPr>
            <p:ph type="body" idx="9"/>
          </p:nvPr>
        </p:nvSpPr>
        <p:spPr>
          <a:xfrm>
            <a:off x="7718323" y="4946994"/>
            <a:ext cx="3977648" cy="731694"/>
          </a:xfrm>
          <a:prstGeom prst="rect">
            <a:avLst/>
          </a:prstGeom>
          <a:noFill/>
          <a:ln>
            <a:noFill/>
          </a:ln>
        </p:spPr>
        <p:txBody>
          <a:bodyPr spcFirstLastPara="1" wrap="square" lIns="91425" tIns="45700" rIns="91425" bIns="45700" anchor="ctr" anchorCtr="0">
            <a:normAutofit/>
          </a:bodyPr>
          <a:lstStyle>
            <a:lvl1pPr marL="457200" lvl="0" indent="-228600" algn="l">
              <a:spcBef>
                <a:spcPts val="1000"/>
              </a:spcBef>
              <a:spcAft>
                <a:spcPts val="0"/>
              </a:spcAft>
              <a:buSzPts val="1120"/>
              <a:buNone/>
              <a:defRPr sz="1400"/>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cxnSp>
        <p:nvCxnSpPr>
          <p:cNvPr id="452" name="Google Shape;452;p71" title="Decorative"/>
          <p:cNvCxnSpPr/>
          <p:nvPr/>
        </p:nvCxnSpPr>
        <p:spPr>
          <a:xfrm>
            <a:off x="1918496" y="3276108"/>
            <a:ext cx="0" cy="2188805"/>
          </a:xfrm>
          <a:prstGeom prst="straightConnector1">
            <a:avLst/>
          </a:prstGeom>
          <a:noFill/>
          <a:ln w="76200" cap="flat" cmpd="sng">
            <a:solidFill>
              <a:schemeClr val="accent4"/>
            </a:solidFill>
            <a:prstDash val="solid"/>
            <a:miter lim="400000"/>
            <a:headEnd type="none" w="sm" len="sm"/>
            <a:tailEnd type="none" w="sm" len="sm"/>
          </a:ln>
        </p:spPr>
      </p:cxnSp>
    </p:spTree>
  </p:cSld>
  <p:clrMapOvr>
    <a:masterClrMapping/>
  </p:clrMapOvr>
  <p:extLst>
    <p:ext uri="{DCECCB84-F9BA-43D5-87BE-67443E8EF086}">
      <p15:sldGuideLst xmlns:p15="http://schemas.microsoft.com/office/powerpoint/2012/main">
        <p15:guide id="1" orient="horz" pos="2160">
          <p15:clr>
            <a:srgbClr val="FBAE40"/>
          </p15:clr>
        </p15:guide>
        <p15:guide id="2" pos="3864">
          <p15:clr>
            <a:srgbClr val="FBAE4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matchingName="27_Custom Layout">
  <p:cSld name="27_Custom Layout">
    <p:spTree>
      <p:nvGrpSpPr>
        <p:cNvPr id="1" name="Shape 453"/>
        <p:cNvGrpSpPr/>
        <p:nvPr/>
      </p:nvGrpSpPr>
      <p:grpSpPr>
        <a:xfrm>
          <a:off x="0" y="0"/>
          <a:ext cx="0" cy="0"/>
          <a:chOff x="0" y="0"/>
          <a:chExt cx="0" cy="0"/>
        </a:xfrm>
      </p:grpSpPr>
      <p:sp>
        <p:nvSpPr>
          <p:cNvPr id="454" name="Google Shape;454;p72" title="Decorative"/>
          <p:cNvSpPr/>
          <p:nvPr/>
        </p:nvSpPr>
        <p:spPr>
          <a:xfrm>
            <a:off x="0" y="0"/>
            <a:ext cx="12192000" cy="2809695"/>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rebuchet MS"/>
              <a:ea typeface="Trebuchet MS"/>
              <a:cs typeface="Trebuchet MS"/>
              <a:sym typeface="Trebuchet MS"/>
            </a:endParaRPr>
          </a:p>
        </p:txBody>
      </p:sp>
      <p:sp>
        <p:nvSpPr>
          <p:cNvPr id="455" name="Google Shape;455;p72"/>
          <p:cNvSpPr txBox="1">
            <a:spLocks noGrp="1"/>
          </p:cNvSpPr>
          <p:nvPr>
            <p:ph type="title"/>
          </p:nvPr>
        </p:nvSpPr>
        <p:spPr>
          <a:xfrm>
            <a:off x="1513581" y="597067"/>
            <a:ext cx="8768625" cy="1149325"/>
          </a:xfrm>
          <a:prstGeom prst="rect">
            <a:avLst/>
          </a:prstGeom>
          <a:noFill/>
          <a:ln>
            <a:noFill/>
          </a:ln>
        </p:spPr>
        <p:txBody>
          <a:bodyPr spcFirstLastPara="1" wrap="square" lIns="0" tIns="45700" rIns="91425" bIns="45700" anchor="t" anchorCtr="0">
            <a:normAutofit/>
          </a:bodyPr>
          <a:lstStyle>
            <a:lvl1pPr lvl="0" algn="ctr">
              <a:spcBef>
                <a:spcPts val="0"/>
              </a:spcBef>
              <a:spcAft>
                <a:spcPts val="0"/>
              </a:spcAft>
              <a:buClr>
                <a:schemeClr val="lt1"/>
              </a:buClr>
              <a:buSzPts val="3600"/>
              <a:buFont typeface="Trebuchet MS"/>
              <a:buNone/>
              <a:defRPr>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6" name="Google Shape;456;p72" title="Decorative"/>
          <p:cNvSpPr>
            <a:spLocks noGrp="1"/>
          </p:cNvSpPr>
          <p:nvPr>
            <p:ph type="pic" idx="2"/>
          </p:nvPr>
        </p:nvSpPr>
        <p:spPr>
          <a:xfrm>
            <a:off x="1038871" y="3050995"/>
            <a:ext cx="1643384" cy="1643384"/>
          </a:xfrm>
          <a:prstGeom prst="rect">
            <a:avLst/>
          </a:prstGeom>
          <a:noFill/>
          <a:ln>
            <a:noFill/>
          </a:ln>
        </p:spPr>
      </p:sp>
      <p:sp>
        <p:nvSpPr>
          <p:cNvPr id="457" name="Google Shape;457;p72" title="Decorative"/>
          <p:cNvSpPr>
            <a:spLocks noGrp="1"/>
          </p:cNvSpPr>
          <p:nvPr>
            <p:ph type="pic" idx="3"/>
          </p:nvPr>
        </p:nvSpPr>
        <p:spPr>
          <a:xfrm>
            <a:off x="3842264" y="3050995"/>
            <a:ext cx="1643384" cy="1643384"/>
          </a:xfrm>
          <a:prstGeom prst="rect">
            <a:avLst/>
          </a:prstGeom>
          <a:noFill/>
          <a:ln>
            <a:noFill/>
          </a:ln>
        </p:spPr>
      </p:sp>
      <p:sp>
        <p:nvSpPr>
          <p:cNvPr id="458" name="Google Shape;458;p72" title="Decorative"/>
          <p:cNvSpPr>
            <a:spLocks noGrp="1"/>
          </p:cNvSpPr>
          <p:nvPr>
            <p:ph type="pic" idx="4"/>
          </p:nvPr>
        </p:nvSpPr>
        <p:spPr>
          <a:xfrm>
            <a:off x="6645657" y="3061267"/>
            <a:ext cx="1643384" cy="1643384"/>
          </a:xfrm>
          <a:prstGeom prst="rect">
            <a:avLst/>
          </a:prstGeom>
          <a:noFill/>
          <a:ln>
            <a:noFill/>
          </a:ln>
        </p:spPr>
      </p:sp>
      <p:sp>
        <p:nvSpPr>
          <p:cNvPr id="459" name="Google Shape;459;p72" title="Decorative"/>
          <p:cNvSpPr>
            <a:spLocks noGrp="1"/>
          </p:cNvSpPr>
          <p:nvPr>
            <p:ph type="pic" idx="5"/>
          </p:nvPr>
        </p:nvSpPr>
        <p:spPr>
          <a:xfrm>
            <a:off x="9449049" y="3061267"/>
            <a:ext cx="1643384" cy="1643384"/>
          </a:xfrm>
          <a:prstGeom prst="rect">
            <a:avLst/>
          </a:prstGeom>
          <a:noFill/>
          <a:ln>
            <a:noFill/>
          </a:ln>
        </p:spPr>
      </p:sp>
      <p:sp>
        <p:nvSpPr>
          <p:cNvPr id="460" name="Google Shape;460;p72"/>
          <p:cNvSpPr txBox="1">
            <a:spLocks noGrp="1"/>
          </p:cNvSpPr>
          <p:nvPr>
            <p:ph type="body" idx="1"/>
          </p:nvPr>
        </p:nvSpPr>
        <p:spPr>
          <a:xfrm>
            <a:off x="604711" y="5272005"/>
            <a:ext cx="2517605" cy="1029458"/>
          </a:xfrm>
          <a:prstGeom prst="rect">
            <a:avLst/>
          </a:prstGeom>
          <a:noFill/>
          <a:ln>
            <a:noFill/>
          </a:ln>
        </p:spPr>
        <p:txBody>
          <a:bodyPr spcFirstLastPara="1" wrap="square" lIns="0" tIns="45700" rIns="91425" bIns="45700" anchor="t" anchorCtr="0">
            <a:noAutofit/>
          </a:bodyPr>
          <a:lstStyle>
            <a:lvl1pPr marL="457200" lvl="0" indent="-228600" algn="ctr">
              <a:spcBef>
                <a:spcPts val="1000"/>
              </a:spcBef>
              <a:spcAft>
                <a:spcPts val="0"/>
              </a:spcAft>
              <a:buSzPts val="1120"/>
              <a:buNone/>
              <a:defRPr sz="1400">
                <a:latin typeface="Trebuchet MS"/>
                <a:ea typeface="Trebuchet MS"/>
                <a:cs typeface="Trebuchet MS"/>
                <a:sym typeface="Trebuchet MS"/>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461" name="Google Shape;461;p72"/>
          <p:cNvSpPr txBox="1">
            <a:spLocks noGrp="1"/>
          </p:cNvSpPr>
          <p:nvPr>
            <p:ph type="body" idx="6"/>
          </p:nvPr>
        </p:nvSpPr>
        <p:spPr>
          <a:xfrm>
            <a:off x="604711" y="4791479"/>
            <a:ext cx="2517605" cy="382749"/>
          </a:xfrm>
          <a:prstGeom prst="rect">
            <a:avLst/>
          </a:prstGeom>
          <a:noFill/>
          <a:ln>
            <a:noFill/>
          </a:ln>
        </p:spPr>
        <p:txBody>
          <a:bodyPr spcFirstLastPara="1" wrap="square" lIns="0" tIns="45700" rIns="91425" bIns="45700" anchor="b" anchorCtr="0">
            <a:noAutofit/>
          </a:bodyPr>
          <a:lstStyle>
            <a:lvl1pPr marL="457200" lvl="0" indent="-228600" algn="ctr">
              <a:spcBef>
                <a:spcPts val="1000"/>
              </a:spcBef>
              <a:spcAft>
                <a:spcPts val="0"/>
              </a:spcAft>
              <a:buSzPts val="1280"/>
              <a:buNone/>
              <a:defRPr sz="1600" b="1">
                <a:latin typeface="Trebuchet MS"/>
                <a:ea typeface="Trebuchet MS"/>
                <a:cs typeface="Trebuchet MS"/>
                <a:sym typeface="Trebuchet MS"/>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462" name="Google Shape;462;p72"/>
          <p:cNvSpPr txBox="1">
            <a:spLocks noGrp="1"/>
          </p:cNvSpPr>
          <p:nvPr>
            <p:ph type="body" idx="7"/>
          </p:nvPr>
        </p:nvSpPr>
        <p:spPr>
          <a:xfrm>
            <a:off x="3410942" y="5272005"/>
            <a:ext cx="2517605" cy="1029458"/>
          </a:xfrm>
          <a:prstGeom prst="rect">
            <a:avLst/>
          </a:prstGeom>
          <a:noFill/>
          <a:ln>
            <a:noFill/>
          </a:ln>
        </p:spPr>
        <p:txBody>
          <a:bodyPr spcFirstLastPara="1" wrap="square" lIns="0" tIns="45700" rIns="91425" bIns="45700" anchor="t" anchorCtr="0">
            <a:noAutofit/>
          </a:bodyPr>
          <a:lstStyle>
            <a:lvl1pPr marL="457200" lvl="0" indent="-228600" algn="ctr">
              <a:spcBef>
                <a:spcPts val="1000"/>
              </a:spcBef>
              <a:spcAft>
                <a:spcPts val="0"/>
              </a:spcAft>
              <a:buSzPts val="1120"/>
              <a:buNone/>
              <a:defRPr sz="1400">
                <a:latin typeface="Trebuchet MS"/>
                <a:ea typeface="Trebuchet MS"/>
                <a:cs typeface="Trebuchet MS"/>
                <a:sym typeface="Trebuchet MS"/>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463" name="Google Shape;463;p72"/>
          <p:cNvSpPr txBox="1">
            <a:spLocks noGrp="1"/>
          </p:cNvSpPr>
          <p:nvPr>
            <p:ph type="body" idx="8"/>
          </p:nvPr>
        </p:nvSpPr>
        <p:spPr>
          <a:xfrm>
            <a:off x="3410942" y="4791479"/>
            <a:ext cx="2517605" cy="382749"/>
          </a:xfrm>
          <a:prstGeom prst="rect">
            <a:avLst/>
          </a:prstGeom>
          <a:noFill/>
          <a:ln>
            <a:noFill/>
          </a:ln>
        </p:spPr>
        <p:txBody>
          <a:bodyPr spcFirstLastPara="1" wrap="square" lIns="0" tIns="45700" rIns="91425" bIns="45700" anchor="b" anchorCtr="0">
            <a:noAutofit/>
          </a:bodyPr>
          <a:lstStyle>
            <a:lvl1pPr marL="457200" lvl="0" indent="-228600" algn="ctr">
              <a:spcBef>
                <a:spcPts val="1000"/>
              </a:spcBef>
              <a:spcAft>
                <a:spcPts val="0"/>
              </a:spcAft>
              <a:buSzPts val="1280"/>
              <a:buNone/>
              <a:defRPr sz="1600" b="1">
                <a:latin typeface="Trebuchet MS"/>
                <a:ea typeface="Trebuchet MS"/>
                <a:cs typeface="Trebuchet MS"/>
                <a:sym typeface="Trebuchet MS"/>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464" name="Google Shape;464;p72"/>
          <p:cNvSpPr txBox="1">
            <a:spLocks noGrp="1"/>
          </p:cNvSpPr>
          <p:nvPr>
            <p:ph type="body" idx="9"/>
          </p:nvPr>
        </p:nvSpPr>
        <p:spPr>
          <a:xfrm>
            <a:off x="6217173" y="5282275"/>
            <a:ext cx="2517605" cy="1029458"/>
          </a:xfrm>
          <a:prstGeom prst="rect">
            <a:avLst/>
          </a:prstGeom>
          <a:noFill/>
          <a:ln>
            <a:noFill/>
          </a:ln>
        </p:spPr>
        <p:txBody>
          <a:bodyPr spcFirstLastPara="1" wrap="square" lIns="0" tIns="45700" rIns="91425" bIns="45700" anchor="t" anchorCtr="0">
            <a:noAutofit/>
          </a:bodyPr>
          <a:lstStyle>
            <a:lvl1pPr marL="457200" lvl="0" indent="-228600" algn="ctr">
              <a:spcBef>
                <a:spcPts val="1000"/>
              </a:spcBef>
              <a:spcAft>
                <a:spcPts val="0"/>
              </a:spcAft>
              <a:buSzPts val="1120"/>
              <a:buNone/>
              <a:defRPr sz="1400">
                <a:latin typeface="Trebuchet MS"/>
                <a:ea typeface="Trebuchet MS"/>
                <a:cs typeface="Trebuchet MS"/>
                <a:sym typeface="Trebuchet MS"/>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465" name="Google Shape;465;p72"/>
          <p:cNvSpPr txBox="1">
            <a:spLocks noGrp="1"/>
          </p:cNvSpPr>
          <p:nvPr>
            <p:ph type="body" idx="13"/>
          </p:nvPr>
        </p:nvSpPr>
        <p:spPr>
          <a:xfrm>
            <a:off x="6217173" y="4801749"/>
            <a:ext cx="2517605" cy="382749"/>
          </a:xfrm>
          <a:prstGeom prst="rect">
            <a:avLst/>
          </a:prstGeom>
          <a:noFill/>
          <a:ln>
            <a:noFill/>
          </a:ln>
        </p:spPr>
        <p:txBody>
          <a:bodyPr spcFirstLastPara="1" wrap="square" lIns="0" tIns="45700" rIns="91425" bIns="45700" anchor="b" anchorCtr="0">
            <a:noAutofit/>
          </a:bodyPr>
          <a:lstStyle>
            <a:lvl1pPr marL="457200" lvl="0" indent="-228600" algn="ctr">
              <a:spcBef>
                <a:spcPts val="1000"/>
              </a:spcBef>
              <a:spcAft>
                <a:spcPts val="0"/>
              </a:spcAft>
              <a:buSzPts val="1280"/>
              <a:buNone/>
              <a:defRPr sz="1600" b="1">
                <a:latin typeface="Trebuchet MS"/>
                <a:ea typeface="Trebuchet MS"/>
                <a:cs typeface="Trebuchet MS"/>
                <a:sym typeface="Trebuchet MS"/>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466" name="Google Shape;466;p72"/>
          <p:cNvSpPr txBox="1">
            <a:spLocks noGrp="1"/>
          </p:cNvSpPr>
          <p:nvPr>
            <p:ph type="body" idx="14"/>
          </p:nvPr>
        </p:nvSpPr>
        <p:spPr>
          <a:xfrm>
            <a:off x="9023403" y="5282275"/>
            <a:ext cx="2517605" cy="1029458"/>
          </a:xfrm>
          <a:prstGeom prst="rect">
            <a:avLst/>
          </a:prstGeom>
          <a:noFill/>
          <a:ln>
            <a:noFill/>
          </a:ln>
        </p:spPr>
        <p:txBody>
          <a:bodyPr spcFirstLastPara="1" wrap="square" lIns="0" tIns="45700" rIns="91425" bIns="45700" anchor="t" anchorCtr="0">
            <a:noAutofit/>
          </a:bodyPr>
          <a:lstStyle>
            <a:lvl1pPr marL="457200" lvl="0" indent="-228600" algn="ctr">
              <a:spcBef>
                <a:spcPts val="1000"/>
              </a:spcBef>
              <a:spcAft>
                <a:spcPts val="0"/>
              </a:spcAft>
              <a:buSzPts val="1120"/>
              <a:buNone/>
              <a:defRPr sz="1400">
                <a:latin typeface="Trebuchet MS"/>
                <a:ea typeface="Trebuchet MS"/>
                <a:cs typeface="Trebuchet MS"/>
                <a:sym typeface="Trebuchet MS"/>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467" name="Google Shape;467;p72"/>
          <p:cNvSpPr txBox="1">
            <a:spLocks noGrp="1"/>
          </p:cNvSpPr>
          <p:nvPr>
            <p:ph type="body" idx="15"/>
          </p:nvPr>
        </p:nvSpPr>
        <p:spPr>
          <a:xfrm>
            <a:off x="9023403" y="4801749"/>
            <a:ext cx="2517605" cy="382749"/>
          </a:xfrm>
          <a:prstGeom prst="rect">
            <a:avLst/>
          </a:prstGeom>
          <a:noFill/>
          <a:ln>
            <a:noFill/>
          </a:ln>
        </p:spPr>
        <p:txBody>
          <a:bodyPr spcFirstLastPara="1" wrap="square" lIns="0" tIns="45700" rIns="91425" bIns="45700" anchor="b" anchorCtr="0">
            <a:noAutofit/>
          </a:bodyPr>
          <a:lstStyle>
            <a:lvl1pPr marL="457200" lvl="0" indent="-228600" algn="ctr">
              <a:spcBef>
                <a:spcPts val="1000"/>
              </a:spcBef>
              <a:spcAft>
                <a:spcPts val="0"/>
              </a:spcAft>
              <a:buSzPts val="1280"/>
              <a:buNone/>
              <a:defRPr sz="1600" b="1">
                <a:latin typeface="Trebuchet MS"/>
                <a:ea typeface="Trebuchet MS"/>
                <a:cs typeface="Trebuchet MS"/>
                <a:sym typeface="Trebuchet MS"/>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cxnSp>
        <p:nvCxnSpPr>
          <p:cNvPr id="468" name="Google Shape;468;p72" title="Decorative"/>
          <p:cNvCxnSpPr/>
          <p:nvPr/>
        </p:nvCxnSpPr>
        <p:spPr>
          <a:xfrm>
            <a:off x="6096000" y="759266"/>
            <a:ext cx="0" cy="2188805"/>
          </a:xfrm>
          <a:prstGeom prst="straightConnector1">
            <a:avLst/>
          </a:prstGeom>
          <a:noFill/>
          <a:ln w="76200" cap="flat" cmpd="sng">
            <a:solidFill>
              <a:srgbClr val="BFE471"/>
            </a:solidFill>
            <a:prstDash val="solid"/>
            <a:miter lim="400000"/>
            <a:headEnd type="none" w="sm" len="sm"/>
            <a:tailEnd type="none" w="sm" len="sm"/>
          </a:ln>
        </p:spPr>
      </p:cxn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matchingName="3_Blank ">
  <p:cSld name="3_Blank ">
    <p:spTree>
      <p:nvGrpSpPr>
        <p:cNvPr id="1" name="Shape 469"/>
        <p:cNvGrpSpPr/>
        <p:nvPr/>
      </p:nvGrpSpPr>
      <p:grpSpPr>
        <a:xfrm>
          <a:off x="0" y="0"/>
          <a:ext cx="0" cy="0"/>
          <a:chOff x="0" y="0"/>
          <a:chExt cx="0" cy="0"/>
        </a:xfrm>
      </p:grpSpPr>
      <p:sp>
        <p:nvSpPr>
          <p:cNvPr id="470" name="Google Shape;470;p73"/>
          <p:cNvSpPr txBox="1">
            <a:spLocks noGrp="1"/>
          </p:cNvSpPr>
          <p:nvPr>
            <p:ph type="title"/>
          </p:nvPr>
        </p:nvSpPr>
        <p:spPr>
          <a:xfrm>
            <a:off x="838200" y="839972"/>
            <a:ext cx="4767262" cy="1342045"/>
          </a:xfrm>
          <a:prstGeom prst="rect">
            <a:avLst/>
          </a:prstGeom>
          <a:noFill/>
          <a:ln>
            <a:noFill/>
          </a:ln>
        </p:spPr>
        <p:txBody>
          <a:bodyPr spcFirstLastPara="1" wrap="square" lIns="0" tIns="45700" rIns="91425" bIns="45700" anchor="b" anchorCtr="0">
            <a:normAutofit/>
          </a:bodyPr>
          <a:lstStyle>
            <a:lvl1pPr lvl="0" algn="l">
              <a:spcBef>
                <a:spcPts val="0"/>
              </a:spcBef>
              <a:spcAft>
                <a:spcPts val="0"/>
              </a:spcAft>
              <a:buClr>
                <a:schemeClr val="accent1"/>
              </a:buClr>
              <a:buSzPts val="4000"/>
              <a:buFont typeface="Trebuchet MS"/>
              <a:buNone/>
              <a:defRPr sz="4000">
                <a:solidFill>
                  <a:schemeClr val="accen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1" name="Google Shape;471;p73"/>
          <p:cNvSpPr txBox="1">
            <a:spLocks noGrp="1"/>
          </p:cNvSpPr>
          <p:nvPr>
            <p:ph type="body" idx="1"/>
          </p:nvPr>
        </p:nvSpPr>
        <p:spPr>
          <a:xfrm>
            <a:off x="838200" y="2635242"/>
            <a:ext cx="4767262" cy="3483263"/>
          </a:xfrm>
          <a:prstGeom prst="rect">
            <a:avLst/>
          </a:prstGeom>
          <a:noFill/>
          <a:ln>
            <a:noFill/>
          </a:ln>
        </p:spPr>
        <p:txBody>
          <a:bodyPr spcFirstLastPara="1" wrap="square" lIns="0" tIns="45700" rIns="91425" bIns="45700" anchor="t" anchorCtr="0">
            <a:normAutofit/>
          </a:bodyPr>
          <a:lstStyle>
            <a:lvl1pPr marL="457200" lvl="0" indent="-228600" algn="l">
              <a:lnSpc>
                <a:spcPct val="100000"/>
              </a:lnSpc>
              <a:spcBef>
                <a:spcPts val="1000"/>
              </a:spcBef>
              <a:spcAft>
                <a:spcPts val="0"/>
              </a:spcAft>
              <a:buSzPts val="1120"/>
              <a:buNone/>
              <a:defRPr sz="1400">
                <a:solidFill>
                  <a:schemeClr val="dk2"/>
                </a:solidFill>
                <a:latin typeface="Trebuchet MS"/>
                <a:ea typeface="Trebuchet MS"/>
                <a:cs typeface="Trebuchet MS"/>
                <a:sym typeface="Trebuchet MS"/>
              </a:defRPr>
            </a:lvl1pPr>
            <a:lvl2pPr marL="914400" lvl="1" indent="-228600" algn="l">
              <a:lnSpc>
                <a:spcPct val="100000"/>
              </a:lnSpc>
              <a:spcBef>
                <a:spcPts val="1000"/>
              </a:spcBef>
              <a:spcAft>
                <a:spcPts val="0"/>
              </a:spcAft>
              <a:buSzPts val="880"/>
              <a:buNone/>
              <a:defRPr sz="1100">
                <a:solidFill>
                  <a:schemeClr val="dk2"/>
                </a:solidFill>
              </a:defRPr>
            </a:lvl2pPr>
            <a:lvl3pPr marL="1371600" lvl="2" indent="-228600" algn="l">
              <a:lnSpc>
                <a:spcPct val="100000"/>
              </a:lnSpc>
              <a:spcBef>
                <a:spcPts val="1000"/>
              </a:spcBef>
              <a:spcAft>
                <a:spcPts val="0"/>
              </a:spcAft>
              <a:buSzPts val="840"/>
              <a:buNone/>
              <a:defRPr sz="1050">
                <a:solidFill>
                  <a:schemeClr val="dk2"/>
                </a:solidFill>
              </a:defRPr>
            </a:lvl3pPr>
            <a:lvl4pPr marL="1828800" lvl="3" indent="-228600" algn="l">
              <a:lnSpc>
                <a:spcPct val="100000"/>
              </a:lnSpc>
              <a:spcBef>
                <a:spcPts val="1000"/>
              </a:spcBef>
              <a:spcAft>
                <a:spcPts val="0"/>
              </a:spcAft>
              <a:buSzPts val="800"/>
              <a:buNone/>
              <a:defRPr sz="1000">
                <a:solidFill>
                  <a:schemeClr val="dk2"/>
                </a:solidFill>
              </a:defRPr>
            </a:lvl4pPr>
            <a:lvl5pPr marL="2286000" lvl="4" indent="-228600" algn="l">
              <a:lnSpc>
                <a:spcPct val="100000"/>
              </a:lnSpc>
              <a:spcBef>
                <a:spcPts val="1000"/>
              </a:spcBef>
              <a:spcAft>
                <a:spcPts val="0"/>
              </a:spcAft>
              <a:buSzPts val="800"/>
              <a:buNone/>
              <a:defRPr sz="1000">
                <a:solidFill>
                  <a:schemeClr val="dk2"/>
                </a:solidFill>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472" name="Google Shape;472;p73"/>
          <p:cNvSpPr txBox="1">
            <a:spLocks noGrp="1"/>
          </p:cNvSpPr>
          <p:nvPr>
            <p:ph type="body" idx="2"/>
          </p:nvPr>
        </p:nvSpPr>
        <p:spPr>
          <a:xfrm>
            <a:off x="838200" y="2247679"/>
            <a:ext cx="4767262" cy="321901"/>
          </a:xfrm>
          <a:prstGeom prst="rect">
            <a:avLst/>
          </a:prstGeom>
          <a:noFill/>
          <a:ln>
            <a:noFill/>
          </a:ln>
        </p:spPr>
        <p:txBody>
          <a:bodyPr spcFirstLastPara="1" wrap="square" lIns="0" tIns="45700" rIns="91425" bIns="45700" anchor="t" anchorCtr="0">
            <a:normAutofit/>
          </a:bodyPr>
          <a:lstStyle>
            <a:lvl1pPr marL="457200" lvl="0" indent="-228600" algn="l">
              <a:spcBef>
                <a:spcPts val="1000"/>
              </a:spcBef>
              <a:spcAft>
                <a:spcPts val="0"/>
              </a:spcAft>
              <a:buSzPts val="1120"/>
              <a:buNone/>
              <a:defRPr sz="1400">
                <a:solidFill>
                  <a:schemeClr val="dk2"/>
                </a:solidFill>
                <a:latin typeface="Trebuchet MS"/>
                <a:ea typeface="Trebuchet MS"/>
                <a:cs typeface="Trebuchet MS"/>
                <a:sym typeface="Trebuchet MS"/>
              </a:defRPr>
            </a:lvl1pPr>
            <a:lvl2pPr marL="914400" lvl="1" indent="-284480" algn="l">
              <a:spcBef>
                <a:spcPts val="1000"/>
              </a:spcBef>
              <a:spcAft>
                <a:spcPts val="0"/>
              </a:spcAft>
              <a:buSzPts val="880"/>
              <a:buChar char="►"/>
              <a:defRPr sz="1100">
                <a:solidFill>
                  <a:schemeClr val="dk2"/>
                </a:solidFill>
              </a:defRPr>
            </a:lvl2pPr>
            <a:lvl3pPr marL="1371600" lvl="2" indent="-281939" algn="l">
              <a:spcBef>
                <a:spcPts val="1000"/>
              </a:spcBef>
              <a:spcAft>
                <a:spcPts val="0"/>
              </a:spcAft>
              <a:buSzPts val="840"/>
              <a:buChar char="►"/>
              <a:defRPr sz="1050">
                <a:solidFill>
                  <a:schemeClr val="dk2"/>
                </a:solidFill>
              </a:defRPr>
            </a:lvl3pPr>
            <a:lvl4pPr marL="1828800" lvl="3" indent="-279400" algn="l">
              <a:spcBef>
                <a:spcPts val="1000"/>
              </a:spcBef>
              <a:spcAft>
                <a:spcPts val="0"/>
              </a:spcAft>
              <a:buSzPts val="800"/>
              <a:buChar char="►"/>
              <a:defRPr sz="1000">
                <a:solidFill>
                  <a:schemeClr val="dk2"/>
                </a:solidFill>
              </a:defRPr>
            </a:lvl4pPr>
            <a:lvl5pPr marL="2286000" lvl="4" indent="-279400" algn="l">
              <a:spcBef>
                <a:spcPts val="1000"/>
              </a:spcBef>
              <a:spcAft>
                <a:spcPts val="0"/>
              </a:spcAft>
              <a:buSzPts val="800"/>
              <a:buChar char="►"/>
              <a:defRPr sz="1000">
                <a:solidFill>
                  <a:schemeClr val="dk2"/>
                </a:solidFill>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473" name="Google Shape;473;p73" title="Decorative"/>
          <p:cNvSpPr>
            <a:spLocks noGrp="1"/>
          </p:cNvSpPr>
          <p:nvPr>
            <p:ph type="chart" idx="3"/>
          </p:nvPr>
        </p:nvSpPr>
        <p:spPr>
          <a:xfrm>
            <a:off x="5937569" y="2247900"/>
            <a:ext cx="5620473" cy="3870325"/>
          </a:xfrm>
          <a:prstGeom prst="rect">
            <a:avLst/>
          </a:prstGeom>
          <a:noFill/>
          <a:ln>
            <a:noFill/>
          </a:ln>
        </p:spPr>
        <p:txBody>
          <a:bodyPr spcFirstLastPara="1" wrap="square" lIns="91425" tIns="45700" rIns="91425" bIns="45700" anchor="t" anchorCtr="0">
            <a:normAutofit/>
          </a:bodyPr>
          <a:lstStyle>
            <a:lvl1pPr marR="0" lvl="0" algn="l" rtl="0">
              <a:spcBef>
                <a:spcPts val="1000"/>
              </a:spcBef>
              <a:spcAft>
                <a:spcPts val="0"/>
              </a:spcAft>
              <a:buClr>
                <a:schemeClr val="accent1"/>
              </a:buClr>
              <a:buSzPts val="1440"/>
              <a:buFont typeface="Noto Sans Symbols"/>
              <a:buChar char="►"/>
              <a:defRPr sz="1800" b="0" i="0" u="none" strike="noStrike" cap="none">
                <a:solidFill>
                  <a:srgbClr val="3F3F3F"/>
                </a:solidFill>
                <a:latin typeface="Trebuchet MS"/>
                <a:ea typeface="Trebuchet MS"/>
                <a:cs typeface="Trebuchet MS"/>
                <a:sym typeface="Trebuchet MS"/>
              </a:defRPr>
            </a:lvl1pPr>
            <a:lvl2pPr marR="0" lvl="1" algn="l" rtl="0">
              <a:spcBef>
                <a:spcPts val="1000"/>
              </a:spcBef>
              <a:spcAft>
                <a:spcPts val="0"/>
              </a:spcAft>
              <a:buClr>
                <a:schemeClr val="accent1"/>
              </a:buClr>
              <a:buSzPts val="1280"/>
              <a:buFont typeface="Noto Sans Symbols"/>
              <a:buChar char="►"/>
              <a:defRPr sz="1600" b="0" i="0" u="none" strike="noStrike" cap="none">
                <a:solidFill>
                  <a:srgbClr val="3F3F3F"/>
                </a:solidFill>
                <a:latin typeface="Trebuchet MS"/>
                <a:ea typeface="Trebuchet MS"/>
                <a:cs typeface="Trebuchet MS"/>
                <a:sym typeface="Trebuchet MS"/>
              </a:defRPr>
            </a:lvl2pPr>
            <a:lvl3pPr marR="0" lvl="2" algn="l" rtl="0">
              <a:spcBef>
                <a:spcPts val="1000"/>
              </a:spcBef>
              <a:spcAft>
                <a:spcPts val="0"/>
              </a:spcAft>
              <a:buClr>
                <a:schemeClr val="accent1"/>
              </a:buClr>
              <a:buSzPts val="1120"/>
              <a:buFont typeface="Noto Sans Symbols"/>
              <a:buChar char="►"/>
              <a:defRPr sz="1400" b="0" i="0" u="none" strike="noStrike" cap="none">
                <a:solidFill>
                  <a:srgbClr val="3F3F3F"/>
                </a:solidFill>
                <a:latin typeface="Trebuchet MS"/>
                <a:ea typeface="Trebuchet MS"/>
                <a:cs typeface="Trebuchet MS"/>
                <a:sym typeface="Trebuchet MS"/>
              </a:defRPr>
            </a:lvl3pPr>
            <a:lvl4pPr marR="0" lvl="3"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4pPr>
            <a:lvl5pPr marR="0" lvl="4"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5pPr>
            <a:lvl6pPr marR="0" lvl="5"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6pPr>
            <a:lvl7pPr marR="0" lvl="6"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7pPr>
            <a:lvl8pPr marR="0" lvl="7"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8pPr>
            <a:lvl9pPr marR="0" lvl="8"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9pPr>
          </a:lstStyle>
          <a:p>
            <a:endParaRPr/>
          </a:p>
        </p:txBody>
      </p:sp>
      <p:sp>
        <p:nvSpPr>
          <p:cNvPr id="474" name="Google Shape;474;p73"/>
          <p:cNvSpPr/>
          <p:nvPr/>
        </p:nvSpPr>
        <p:spPr>
          <a:xfrm>
            <a:off x="5937569" y="2082800"/>
            <a:ext cx="5620473" cy="1016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rebuchet MS"/>
              <a:ea typeface="Trebuchet MS"/>
              <a:cs typeface="Trebuchet MS"/>
              <a:sym typeface="Trebuchet MS"/>
            </a:endParaRP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matchingName="4_Blank ">
  <p:cSld name="4_Blank ">
    <p:spTree>
      <p:nvGrpSpPr>
        <p:cNvPr id="1" name="Shape 475"/>
        <p:cNvGrpSpPr/>
        <p:nvPr/>
      </p:nvGrpSpPr>
      <p:grpSpPr>
        <a:xfrm>
          <a:off x="0" y="0"/>
          <a:ext cx="0" cy="0"/>
          <a:chOff x="0" y="0"/>
          <a:chExt cx="0" cy="0"/>
        </a:xfrm>
      </p:grpSpPr>
      <p:sp>
        <p:nvSpPr>
          <p:cNvPr id="476" name="Google Shape;476;p74"/>
          <p:cNvSpPr txBox="1">
            <a:spLocks noGrp="1"/>
          </p:cNvSpPr>
          <p:nvPr>
            <p:ph type="title"/>
          </p:nvPr>
        </p:nvSpPr>
        <p:spPr>
          <a:xfrm>
            <a:off x="838200" y="839972"/>
            <a:ext cx="4767262" cy="1342045"/>
          </a:xfrm>
          <a:prstGeom prst="rect">
            <a:avLst/>
          </a:prstGeom>
          <a:noFill/>
          <a:ln>
            <a:noFill/>
          </a:ln>
        </p:spPr>
        <p:txBody>
          <a:bodyPr spcFirstLastPara="1" wrap="square" lIns="0" tIns="45700" rIns="91425" bIns="45700" anchor="b" anchorCtr="0">
            <a:normAutofit/>
          </a:bodyPr>
          <a:lstStyle>
            <a:lvl1pPr lvl="0" algn="l">
              <a:spcBef>
                <a:spcPts val="0"/>
              </a:spcBef>
              <a:spcAft>
                <a:spcPts val="0"/>
              </a:spcAft>
              <a:buClr>
                <a:schemeClr val="dk2"/>
              </a:buClr>
              <a:buSzPts val="4000"/>
              <a:buFont typeface="Trebuchet MS"/>
              <a:buNone/>
              <a:defRPr sz="4000">
                <a:solidFill>
                  <a:schemeClr val="dk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7" name="Google Shape;477;p74"/>
          <p:cNvSpPr txBox="1">
            <a:spLocks noGrp="1"/>
          </p:cNvSpPr>
          <p:nvPr>
            <p:ph type="body" idx="1"/>
          </p:nvPr>
        </p:nvSpPr>
        <p:spPr>
          <a:xfrm>
            <a:off x="838200" y="2635242"/>
            <a:ext cx="4767262" cy="3483263"/>
          </a:xfrm>
          <a:prstGeom prst="rect">
            <a:avLst/>
          </a:prstGeom>
          <a:noFill/>
          <a:ln>
            <a:noFill/>
          </a:ln>
        </p:spPr>
        <p:txBody>
          <a:bodyPr spcFirstLastPara="1" wrap="square" lIns="0" tIns="45700" rIns="91425" bIns="45700" anchor="t" anchorCtr="0">
            <a:normAutofit/>
          </a:bodyPr>
          <a:lstStyle>
            <a:lvl1pPr marL="457200" lvl="0" indent="-228600" algn="l">
              <a:lnSpc>
                <a:spcPct val="100000"/>
              </a:lnSpc>
              <a:spcBef>
                <a:spcPts val="1000"/>
              </a:spcBef>
              <a:spcAft>
                <a:spcPts val="0"/>
              </a:spcAft>
              <a:buSzPts val="1120"/>
              <a:buNone/>
              <a:defRPr sz="1400">
                <a:solidFill>
                  <a:schemeClr val="dk2"/>
                </a:solidFill>
                <a:latin typeface="Trebuchet MS"/>
                <a:ea typeface="Trebuchet MS"/>
                <a:cs typeface="Trebuchet MS"/>
                <a:sym typeface="Trebuchet MS"/>
              </a:defRPr>
            </a:lvl1pPr>
            <a:lvl2pPr marL="914400" lvl="1" indent="-228600" algn="l">
              <a:lnSpc>
                <a:spcPct val="100000"/>
              </a:lnSpc>
              <a:spcBef>
                <a:spcPts val="1000"/>
              </a:spcBef>
              <a:spcAft>
                <a:spcPts val="0"/>
              </a:spcAft>
              <a:buSzPts val="880"/>
              <a:buNone/>
              <a:defRPr sz="1100">
                <a:solidFill>
                  <a:schemeClr val="dk2"/>
                </a:solidFill>
              </a:defRPr>
            </a:lvl2pPr>
            <a:lvl3pPr marL="1371600" lvl="2" indent="-228600" algn="l">
              <a:lnSpc>
                <a:spcPct val="100000"/>
              </a:lnSpc>
              <a:spcBef>
                <a:spcPts val="1000"/>
              </a:spcBef>
              <a:spcAft>
                <a:spcPts val="0"/>
              </a:spcAft>
              <a:buSzPts val="840"/>
              <a:buNone/>
              <a:defRPr sz="1050">
                <a:solidFill>
                  <a:schemeClr val="dk2"/>
                </a:solidFill>
              </a:defRPr>
            </a:lvl3pPr>
            <a:lvl4pPr marL="1828800" lvl="3" indent="-228600" algn="l">
              <a:lnSpc>
                <a:spcPct val="100000"/>
              </a:lnSpc>
              <a:spcBef>
                <a:spcPts val="1000"/>
              </a:spcBef>
              <a:spcAft>
                <a:spcPts val="0"/>
              </a:spcAft>
              <a:buSzPts val="800"/>
              <a:buNone/>
              <a:defRPr sz="1000">
                <a:solidFill>
                  <a:schemeClr val="dk2"/>
                </a:solidFill>
              </a:defRPr>
            </a:lvl4pPr>
            <a:lvl5pPr marL="2286000" lvl="4" indent="-228600" algn="l">
              <a:lnSpc>
                <a:spcPct val="100000"/>
              </a:lnSpc>
              <a:spcBef>
                <a:spcPts val="1000"/>
              </a:spcBef>
              <a:spcAft>
                <a:spcPts val="0"/>
              </a:spcAft>
              <a:buSzPts val="800"/>
              <a:buNone/>
              <a:defRPr sz="1000">
                <a:solidFill>
                  <a:schemeClr val="dk2"/>
                </a:solidFill>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478" name="Google Shape;478;p74"/>
          <p:cNvSpPr txBox="1">
            <a:spLocks noGrp="1"/>
          </p:cNvSpPr>
          <p:nvPr>
            <p:ph type="body" idx="2"/>
          </p:nvPr>
        </p:nvSpPr>
        <p:spPr>
          <a:xfrm>
            <a:off x="838200" y="2247679"/>
            <a:ext cx="4767262" cy="321901"/>
          </a:xfrm>
          <a:prstGeom prst="rect">
            <a:avLst/>
          </a:prstGeom>
          <a:noFill/>
          <a:ln>
            <a:noFill/>
          </a:ln>
        </p:spPr>
        <p:txBody>
          <a:bodyPr spcFirstLastPara="1" wrap="square" lIns="0" tIns="45700" rIns="91425" bIns="45700" anchor="t" anchorCtr="0">
            <a:normAutofit/>
          </a:bodyPr>
          <a:lstStyle>
            <a:lvl1pPr marL="457200" lvl="0" indent="-228600" algn="l">
              <a:spcBef>
                <a:spcPts val="1000"/>
              </a:spcBef>
              <a:spcAft>
                <a:spcPts val="0"/>
              </a:spcAft>
              <a:buSzPts val="1120"/>
              <a:buNone/>
              <a:defRPr sz="1400">
                <a:solidFill>
                  <a:schemeClr val="dk2"/>
                </a:solidFill>
                <a:latin typeface="Trebuchet MS"/>
                <a:ea typeface="Trebuchet MS"/>
                <a:cs typeface="Trebuchet MS"/>
                <a:sym typeface="Trebuchet MS"/>
              </a:defRPr>
            </a:lvl1pPr>
            <a:lvl2pPr marL="914400" lvl="1" indent="-284480" algn="l">
              <a:spcBef>
                <a:spcPts val="1000"/>
              </a:spcBef>
              <a:spcAft>
                <a:spcPts val="0"/>
              </a:spcAft>
              <a:buSzPts val="880"/>
              <a:buChar char="►"/>
              <a:defRPr sz="1100">
                <a:solidFill>
                  <a:schemeClr val="dk2"/>
                </a:solidFill>
              </a:defRPr>
            </a:lvl2pPr>
            <a:lvl3pPr marL="1371600" lvl="2" indent="-281939" algn="l">
              <a:spcBef>
                <a:spcPts val="1000"/>
              </a:spcBef>
              <a:spcAft>
                <a:spcPts val="0"/>
              </a:spcAft>
              <a:buSzPts val="840"/>
              <a:buChar char="►"/>
              <a:defRPr sz="1050">
                <a:solidFill>
                  <a:schemeClr val="dk2"/>
                </a:solidFill>
              </a:defRPr>
            </a:lvl3pPr>
            <a:lvl4pPr marL="1828800" lvl="3" indent="-279400" algn="l">
              <a:spcBef>
                <a:spcPts val="1000"/>
              </a:spcBef>
              <a:spcAft>
                <a:spcPts val="0"/>
              </a:spcAft>
              <a:buSzPts val="800"/>
              <a:buChar char="►"/>
              <a:defRPr sz="1000">
                <a:solidFill>
                  <a:schemeClr val="dk2"/>
                </a:solidFill>
              </a:defRPr>
            </a:lvl4pPr>
            <a:lvl5pPr marL="2286000" lvl="4" indent="-279400" algn="l">
              <a:spcBef>
                <a:spcPts val="1000"/>
              </a:spcBef>
              <a:spcAft>
                <a:spcPts val="0"/>
              </a:spcAft>
              <a:buSzPts val="800"/>
              <a:buChar char="►"/>
              <a:defRPr sz="1000">
                <a:solidFill>
                  <a:schemeClr val="dk2"/>
                </a:solidFill>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479" name="Google Shape;479;p74" title="Decorative"/>
          <p:cNvSpPr>
            <a:spLocks noGrp="1"/>
          </p:cNvSpPr>
          <p:nvPr>
            <p:ph type="chart" idx="3"/>
          </p:nvPr>
        </p:nvSpPr>
        <p:spPr>
          <a:xfrm>
            <a:off x="5937569" y="839972"/>
            <a:ext cx="5620473" cy="5278253"/>
          </a:xfrm>
          <a:prstGeom prst="rect">
            <a:avLst/>
          </a:prstGeom>
          <a:noFill/>
          <a:ln>
            <a:noFill/>
          </a:ln>
        </p:spPr>
        <p:txBody>
          <a:bodyPr spcFirstLastPara="1" wrap="square" lIns="91425" tIns="45700" rIns="91425" bIns="45700" anchor="t" anchorCtr="0">
            <a:normAutofit/>
          </a:bodyPr>
          <a:lstStyle>
            <a:lvl1pPr marR="0" lvl="0" algn="l" rtl="0">
              <a:spcBef>
                <a:spcPts val="1000"/>
              </a:spcBef>
              <a:spcAft>
                <a:spcPts val="0"/>
              </a:spcAft>
              <a:buClr>
                <a:schemeClr val="accent1"/>
              </a:buClr>
              <a:buSzPts val="1440"/>
              <a:buFont typeface="Noto Sans Symbols"/>
              <a:buChar char="►"/>
              <a:defRPr sz="1800" b="0" i="0" u="none" strike="noStrike" cap="none">
                <a:solidFill>
                  <a:srgbClr val="3F3F3F"/>
                </a:solidFill>
                <a:latin typeface="Trebuchet MS"/>
                <a:ea typeface="Trebuchet MS"/>
                <a:cs typeface="Trebuchet MS"/>
                <a:sym typeface="Trebuchet MS"/>
              </a:defRPr>
            </a:lvl1pPr>
            <a:lvl2pPr marR="0" lvl="1" algn="l" rtl="0">
              <a:spcBef>
                <a:spcPts val="1000"/>
              </a:spcBef>
              <a:spcAft>
                <a:spcPts val="0"/>
              </a:spcAft>
              <a:buClr>
                <a:schemeClr val="accent1"/>
              </a:buClr>
              <a:buSzPts val="1280"/>
              <a:buFont typeface="Noto Sans Symbols"/>
              <a:buChar char="►"/>
              <a:defRPr sz="1600" b="0" i="0" u="none" strike="noStrike" cap="none">
                <a:solidFill>
                  <a:srgbClr val="3F3F3F"/>
                </a:solidFill>
                <a:latin typeface="Trebuchet MS"/>
                <a:ea typeface="Trebuchet MS"/>
                <a:cs typeface="Trebuchet MS"/>
                <a:sym typeface="Trebuchet MS"/>
              </a:defRPr>
            </a:lvl2pPr>
            <a:lvl3pPr marR="0" lvl="2" algn="l" rtl="0">
              <a:spcBef>
                <a:spcPts val="1000"/>
              </a:spcBef>
              <a:spcAft>
                <a:spcPts val="0"/>
              </a:spcAft>
              <a:buClr>
                <a:schemeClr val="accent1"/>
              </a:buClr>
              <a:buSzPts val="1120"/>
              <a:buFont typeface="Noto Sans Symbols"/>
              <a:buChar char="►"/>
              <a:defRPr sz="1400" b="0" i="0" u="none" strike="noStrike" cap="none">
                <a:solidFill>
                  <a:srgbClr val="3F3F3F"/>
                </a:solidFill>
                <a:latin typeface="Trebuchet MS"/>
                <a:ea typeface="Trebuchet MS"/>
                <a:cs typeface="Trebuchet MS"/>
                <a:sym typeface="Trebuchet MS"/>
              </a:defRPr>
            </a:lvl3pPr>
            <a:lvl4pPr marR="0" lvl="3"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4pPr>
            <a:lvl5pPr marR="0" lvl="4"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5pPr>
            <a:lvl6pPr marR="0" lvl="5"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6pPr>
            <a:lvl7pPr marR="0" lvl="6"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7pPr>
            <a:lvl8pPr marR="0" lvl="7"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8pPr>
            <a:lvl9pPr marR="0" lvl="8"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9pPr>
          </a:lstStyle>
          <a:p>
            <a:endParaRPr/>
          </a:p>
        </p:txBody>
      </p:sp>
      <p:cxnSp>
        <p:nvCxnSpPr>
          <p:cNvPr id="480" name="Google Shape;480;p74" title="Decorative"/>
          <p:cNvCxnSpPr/>
          <p:nvPr/>
        </p:nvCxnSpPr>
        <p:spPr>
          <a:xfrm rot="10800000">
            <a:off x="5770807" y="839972"/>
            <a:ext cx="0" cy="5370328"/>
          </a:xfrm>
          <a:prstGeom prst="straightConnector1">
            <a:avLst/>
          </a:prstGeom>
          <a:noFill/>
          <a:ln w="76200" cap="flat" cmpd="sng">
            <a:solidFill>
              <a:schemeClr val="accent1">
                <a:alpha val="96862"/>
              </a:schemeClr>
            </a:solidFill>
            <a:prstDash val="solid"/>
            <a:miter lim="400000"/>
            <a:headEnd type="none" w="sm" len="sm"/>
            <a:tailEnd type="none" w="sm" len="sm"/>
          </a:ln>
        </p:spPr>
      </p:cxn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matchingName="5_Blank ">
  <p:cSld name="5_Blank ">
    <p:spTree>
      <p:nvGrpSpPr>
        <p:cNvPr id="1" name="Shape 481"/>
        <p:cNvGrpSpPr/>
        <p:nvPr/>
      </p:nvGrpSpPr>
      <p:grpSpPr>
        <a:xfrm>
          <a:off x="0" y="0"/>
          <a:ext cx="0" cy="0"/>
          <a:chOff x="0" y="0"/>
          <a:chExt cx="0" cy="0"/>
        </a:xfrm>
      </p:grpSpPr>
      <p:sp>
        <p:nvSpPr>
          <p:cNvPr id="482" name="Google Shape;482;p75"/>
          <p:cNvSpPr/>
          <p:nvPr/>
        </p:nvSpPr>
        <p:spPr>
          <a:xfrm>
            <a:off x="5727700" y="0"/>
            <a:ext cx="6464300" cy="68580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rebuchet MS"/>
              <a:ea typeface="Trebuchet MS"/>
              <a:cs typeface="Trebuchet MS"/>
              <a:sym typeface="Trebuchet MS"/>
            </a:endParaRPr>
          </a:p>
        </p:txBody>
      </p:sp>
      <p:sp>
        <p:nvSpPr>
          <p:cNvPr id="483" name="Google Shape;483;p75"/>
          <p:cNvSpPr txBox="1">
            <a:spLocks noGrp="1"/>
          </p:cNvSpPr>
          <p:nvPr>
            <p:ph type="title"/>
          </p:nvPr>
        </p:nvSpPr>
        <p:spPr>
          <a:xfrm>
            <a:off x="838200" y="839972"/>
            <a:ext cx="4767262" cy="1342045"/>
          </a:xfrm>
          <a:prstGeom prst="rect">
            <a:avLst/>
          </a:prstGeom>
          <a:noFill/>
          <a:ln>
            <a:noFill/>
          </a:ln>
        </p:spPr>
        <p:txBody>
          <a:bodyPr spcFirstLastPara="1" wrap="square" lIns="0" tIns="45700" rIns="91425" bIns="45700" anchor="b" anchorCtr="0">
            <a:normAutofit/>
          </a:bodyPr>
          <a:lstStyle>
            <a:lvl1pPr lvl="0" algn="l">
              <a:spcBef>
                <a:spcPts val="0"/>
              </a:spcBef>
              <a:spcAft>
                <a:spcPts val="0"/>
              </a:spcAft>
              <a:buClr>
                <a:schemeClr val="dk2"/>
              </a:buClr>
              <a:buSzPts val="4000"/>
              <a:buFont typeface="Trebuchet MS"/>
              <a:buNone/>
              <a:defRPr sz="4000">
                <a:solidFill>
                  <a:schemeClr val="dk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4" name="Google Shape;484;p75"/>
          <p:cNvSpPr txBox="1">
            <a:spLocks noGrp="1"/>
          </p:cNvSpPr>
          <p:nvPr>
            <p:ph type="body" idx="1"/>
          </p:nvPr>
        </p:nvSpPr>
        <p:spPr>
          <a:xfrm>
            <a:off x="838200" y="2635242"/>
            <a:ext cx="4767262" cy="3483263"/>
          </a:xfrm>
          <a:prstGeom prst="rect">
            <a:avLst/>
          </a:prstGeom>
          <a:noFill/>
          <a:ln>
            <a:noFill/>
          </a:ln>
        </p:spPr>
        <p:txBody>
          <a:bodyPr spcFirstLastPara="1" wrap="square" lIns="0" tIns="45700" rIns="91425" bIns="45700" anchor="t" anchorCtr="0">
            <a:normAutofit/>
          </a:bodyPr>
          <a:lstStyle>
            <a:lvl1pPr marL="457200" lvl="0" indent="-228600" algn="l">
              <a:lnSpc>
                <a:spcPct val="100000"/>
              </a:lnSpc>
              <a:spcBef>
                <a:spcPts val="1000"/>
              </a:spcBef>
              <a:spcAft>
                <a:spcPts val="0"/>
              </a:spcAft>
              <a:buSzPts val="1120"/>
              <a:buNone/>
              <a:defRPr sz="1400">
                <a:solidFill>
                  <a:schemeClr val="dk2"/>
                </a:solidFill>
                <a:latin typeface="Trebuchet MS"/>
                <a:ea typeface="Trebuchet MS"/>
                <a:cs typeface="Trebuchet MS"/>
                <a:sym typeface="Trebuchet MS"/>
              </a:defRPr>
            </a:lvl1pPr>
            <a:lvl2pPr marL="914400" lvl="1" indent="-228600" algn="l">
              <a:lnSpc>
                <a:spcPct val="100000"/>
              </a:lnSpc>
              <a:spcBef>
                <a:spcPts val="1000"/>
              </a:spcBef>
              <a:spcAft>
                <a:spcPts val="0"/>
              </a:spcAft>
              <a:buSzPts val="880"/>
              <a:buNone/>
              <a:defRPr sz="1100">
                <a:solidFill>
                  <a:schemeClr val="dk2"/>
                </a:solidFill>
              </a:defRPr>
            </a:lvl2pPr>
            <a:lvl3pPr marL="1371600" lvl="2" indent="-228600" algn="l">
              <a:lnSpc>
                <a:spcPct val="100000"/>
              </a:lnSpc>
              <a:spcBef>
                <a:spcPts val="1000"/>
              </a:spcBef>
              <a:spcAft>
                <a:spcPts val="0"/>
              </a:spcAft>
              <a:buSzPts val="840"/>
              <a:buNone/>
              <a:defRPr sz="1050">
                <a:solidFill>
                  <a:schemeClr val="dk2"/>
                </a:solidFill>
              </a:defRPr>
            </a:lvl3pPr>
            <a:lvl4pPr marL="1828800" lvl="3" indent="-228600" algn="l">
              <a:lnSpc>
                <a:spcPct val="100000"/>
              </a:lnSpc>
              <a:spcBef>
                <a:spcPts val="1000"/>
              </a:spcBef>
              <a:spcAft>
                <a:spcPts val="0"/>
              </a:spcAft>
              <a:buSzPts val="800"/>
              <a:buNone/>
              <a:defRPr sz="1000">
                <a:solidFill>
                  <a:schemeClr val="dk2"/>
                </a:solidFill>
              </a:defRPr>
            </a:lvl4pPr>
            <a:lvl5pPr marL="2286000" lvl="4" indent="-228600" algn="l">
              <a:lnSpc>
                <a:spcPct val="100000"/>
              </a:lnSpc>
              <a:spcBef>
                <a:spcPts val="1000"/>
              </a:spcBef>
              <a:spcAft>
                <a:spcPts val="0"/>
              </a:spcAft>
              <a:buSzPts val="800"/>
              <a:buNone/>
              <a:defRPr sz="1000">
                <a:solidFill>
                  <a:schemeClr val="dk2"/>
                </a:solidFill>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485" name="Google Shape;485;p75"/>
          <p:cNvSpPr txBox="1">
            <a:spLocks noGrp="1"/>
          </p:cNvSpPr>
          <p:nvPr>
            <p:ph type="body" idx="2"/>
          </p:nvPr>
        </p:nvSpPr>
        <p:spPr>
          <a:xfrm>
            <a:off x="838200" y="2247679"/>
            <a:ext cx="4767262" cy="321901"/>
          </a:xfrm>
          <a:prstGeom prst="rect">
            <a:avLst/>
          </a:prstGeom>
          <a:noFill/>
          <a:ln>
            <a:noFill/>
          </a:ln>
        </p:spPr>
        <p:txBody>
          <a:bodyPr spcFirstLastPara="1" wrap="square" lIns="0" tIns="45700" rIns="91425" bIns="45700" anchor="t" anchorCtr="0">
            <a:normAutofit/>
          </a:bodyPr>
          <a:lstStyle>
            <a:lvl1pPr marL="457200" lvl="0" indent="-228600" algn="l">
              <a:spcBef>
                <a:spcPts val="1000"/>
              </a:spcBef>
              <a:spcAft>
                <a:spcPts val="0"/>
              </a:spcAft>
              <a:buSzPts val="1120"/>
              <a:buNone/>
              <a:defRPr sz="1400">
                <a:solidFill>
                  <a:schemeClr val="dk2"/>
                </a:solidFill>
                <a:latin typeface="Trebuchet MS"/>
                <a:ea typeface="Trebuchet MS"/>
                <a:cs typeface="Trebuchet MS"/>
                <a:sym typeface="Trebuchet MS"/>
              </a:defRPr>
            </a:lvl1pPr>
            <a:lvl2pPr marL="914400" lvl="1" indent="-284480" algn="l">
              <a:spcBef>
                <a:spcPts val="1000"/>
              </a:spcBef>
              <a:spcAft>
                <a:spcPts val="0"/>
              </a:spcAft>
              <a:buSzPts val="880"/>
              <a:buChar char="►"/>
              <a:defRPr sz="1100">
                <a:solidFill>
                  <a:schemeClr val="dk2"/>
                </a:solidFill>
              </a:defRPr>
            </a:lvl2pPr>
            <a:lvl3pPr marL="1371600" lvl="2" indent="-281939" algn="l">
              <a:spcBef>
                <a:spcPts val="1000"/>
              </a:spcBef>
              <a:spcAft>
                <a:spcPts val="0"/>
              </a:spcAft>
              <a:buSzPts val="840"/>
              <a:buChar char="►"/>
              <a:defRPr sz="1050">
                <a:solidFill>
                  <a:schemeClr val="dk2"/>
                </a:solidFill>
              </a:defRPr>
            </a:lvl3pPr>
            <a:lvl4pPr marL="1828800" lvl="3" indent="-279400" algn="l">
              <a:spcBef>
                <a:spcPts val="1000"/>
              </a:spcBef>
              <a:spcAft>
                <a:spcPts val="0"/>
              </a:spcAft>
              <a:buSzPts val="800"/>
              <a:buChar char="►"/>
              <a:defRPr sz="1000">
                <a:solidFill>
                  <a:schemeClr val="dk2"/>
                </a:solidFill>
              </a:defRPr>
            </a:lvl4pPr>
            <a:lvl5pPr marL="2286000" lvl="4" indent="-279400" algn="l">
              <a:spcBef>
                <a:spcPts val="1000"/>
              </a:spcBef>
              <a:spcAft>
                <a:spcPts val="0"/>
              </a:spcAft>
              <a:buSzPts val="800"/>
              <a:buChar char="►"/>
              <a:defRPr sz="1000">
                <a:solidFill>
                  <a:schemeClr val="dk2"/>
                </a:solidFill>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486" name="Google Shape;486;p75" title="Decorative"/>
          <p:cNvSpPr>
            <a:spLocks noGrp="1"/>
          </p:cNvSpPr>
          <p:nvPr>
            <p:ph type="chart" idx="3"/>
          </p:nvPr>
        </p:nvSpPr>
        <p:spPr>
          <a:xfrm>
            <a:off x="5937569" y="839972"/>
            <a:ext cx="5620473" cy="5278253"/>
          </a:xfrm>
          <a:prstGeom prst="rect">
            <a:avLst/>
          </a:prstGeom>
          <a:noFill/>
          <a:ln>
            <a:noFill/>
          </a:ln>
        </p:spPr>
        <p:txBody>
          <a:bodyPr spcFirstLastPara="1" wrap="square" lIns="91425" tIns="45700" rIns="91425" bIns="45700" anchor="t" anchorCtr="0">
            <a:normAutofit/>
          </a:bodyPr>
          <a:lstStyle>
            <a:lvl1pPr marR="0" lvl="0" algn="l" rtl="0">
              <a:spcBef>
                <a:spcPts val="1000"/>
              </a:spcBef>
              <a:spcAft>
                <a:spcPts val="0"/>
              </a:spcAft>
              <a:buClr>
                <a:schemeClr val="accent1"/>
              </a:buClr>
              <a:buSzPts val="1440"/>
              <a:buFont typeface="Noto Sans Symbols"/>
              <a:buChar char="►"/>
              <a:defRPr sz="1800" b="0" i="0" u="none" strike="noStrike" cap="none">
                <a:solidFill>
                  <a:schemeClr val="lt1"/>
                </a:solidFill>
                <a:latin typeface="Trebuchet MS"/>
                <a:ea typeface="Trebuchet MS"/>
                <a:cs typeface="Trebuchet MS"/>
                <a:sym typeface="Trebuchet MS"/>
              </a:defRPr>
            </a:lvl1pPr>
            <a:lvl2pPr marR="0" lvl="1" algn="l" rtl="0">
              <a:spcBef>
                <a:spcPts val="1000"/>
              </a:spcBef>
              <a:spcAft>
                <a:spcPts val="0"/>
              </a:spcAft>
              <a:buClr>
                <a:schemeClr val="accent1"/>
              </a:buClr>
              <a:buSzPts val="1280"/>
              <a:buFont typeface="Noto Sans Symbols"/>
              <a:buChar char="►"/>
              <a:defRPr sz="1600" b="0" i="0" u="none" strike="noStrike" cap="none">
                <a:solidFill>
                  <a:srgbClr val="3F3F3F"/>
                </a:solidFill>
                <a:latin typeface="Trebuchet MS"/>
                <a:ea typeface="Trebuchet MS"/>
                <a:cs typeface="Trebuchet MS"/>
                <a:sym typeface="Trebuchet MS"/>
              </a:defRPr>
            </a:lvl2pPr>
            <a:lvl3pPr marR="0" lvl="2" algn="l" rtl="0">
              <a:spcBef>
                <a:spcPts val="1000"/>
              </a:spcBef>
              <a:spcAft>
                <a:spcPts val="0"/>
              </a:spcAft>
              <a:buClr>
                <a:schemeClr val="accent1"/>
              </a:buClr>
              <a:buSzPts val="1120"/>
              <a:buFont typeface="Noto Sans Symbols"/>
              <a:buChar char="►"/>
              <a:defRPr sz="1400" b="0" i="0" u="none" strike="noStrike" cap="none">
                <a:solidFill>
                  <a:srgbClr val="3F3F3F"/>
                </a:solidFill>
                <a:latin typeface="Trebuchet MS"/>
                <a:ea typeface="Trebuchet MS"/>
                <a:cs typeface="Trebuchet MS"/>
                <a:sym typeface="Trebuchet MS"/>
              </a:defRPr>
            </a:lvl3pPr>
            <a:lvl4pPr marR="0" lvl="3"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4pPr>
            <a:lvl5pPr marR="0" lvl="4"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5pPr>
            <a:lvl6pPr marR="0" lvl="5"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6pPr>
            <a:lvl7pPr marR="0" lvl="6"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7pPr>
            <a:lvl8pPr marR="0" lvl="7"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8pPr>
            <a:lvl9pPr marR="0" lvl="8"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9pPr>
          </a:lstStyle>
          <a:p>
            <a:endParaRP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matchingName="6_Blank ">
  <p:cSld name="6_Blank ">
    <p:spTree>
      <p:nvGrpSpPr>
        <p:cNvPr id="1" name="Shape 487"/>
        <p:cNvGrpSpPr/>
        <p:nvPr/>
      </p:nvGrpSpPr>
      <p:grpSpPr>
        <a:xfrm>
          <a:off x="0" y="0"/>
          <a:ext cx="0" cy="0"/>
          <a:chOff x="0" y="0"/>
          <a:chExt cx="0" cy="0"/>
        </a:xfrm>
      </p:grpSpPr>
      <p:sp>
        <p:nvSpPr>
          <p:cNvPr id="488" name="Google Shape;488;p76"/>
          <p:cNvSpPr/>
          <p:nvPr/>
        </p:nvSpPr>
        <p:spPr>
          <a:xfrm>
            <a:off x="5727700" y="0"/>
            <a:ext cx="6464300" cy="68580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rebuchet MS"/>
              <a:ea typeface="Trebuchet MS"/>
              <a:cs typeface="Trebuchet MS"/>
              <a:sym typeface="Trebuchet MS"/>
            </a:endParaRPr>
          </a:p>
        </p:txBody>
      </p:sp>
      <p:sp>
        <p:nvSpPr>
          <p:cNvPr id="489" name="Google Shape;489;p76"/>
          <p:cNvSpPr txBox="1">
            <a:spLocks noGrp="1"/>
          </p:cNvSpPr>
          <p:nvPr>
            <p:ph type="title"/>
          </p:nvPr>
        </p:nvSpPr>
        <p:spPr>
          <a:xfrm>
            <a:off x="838200" y="839972"/>
            <a:ext cx="4767262" cy="1342045"/>
          </a:xfrm>
          <a:prstGeom prst="rect">
            <a:avLst/>
          </a:prstGeom>
          <a:noFill/>
          <a:ln>
            <a:noFill/>
          </a:ln>
        </p:spPr>
        <p:txBody>
          <a:bodyPr spcFirstLastPara="1" wrap="square" lIns="0" tIns="45700" rIns="91425" bIns="45700" anchor="b" anchorCtr="0">
            <a:normAutofit/>
          </a:bodyPr>
          <a:lstStyle>
            <a:lvl1pPr lvl="0" algn="l">
              <a:spcBef>
                <a:spcPts val="0"/>
              </a:spcBef>
              <a:spcAft>
                <a:spcPts val="0"/>
              </a:spcAft>
              <a:buClr>
                <a:schemeClr val="dk2"/>
              </a:buClr>
              <a:buSzPts val="4000"/>
              <a:buFont typeface="Trebuchet MS"/>
              <a:buNone/>
              <a:defRPr sz="4000">
                <a:solidFill>
                  <a:schemeClr val="dk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90" name="Google Shape;490;p76"/>
          <p:cNvSpPr txBox="1">
            <a:spLocks noGrp="1"/>
          </p:cNvSpPr>
          <p:nvPr>
            <p:ph type="body" idx="1"/>
          </p:nvPr>
        </p:nvSpPr>
        <p:spPr>
          <a:xfrm>
            <a:off x="838200" y="2635242"/>
            <a:ext cx="4767262" cy="3483263"/>
          </a:xfrm>
          <a:prstGeom prst="rect">
            <a:avLst/>
          </a:prstGeom>
          <a:noFill/>
          <a:ln>
            <a:noFill/>
          </a:ln>
        </p:spPr>
        <p:txBody>
          <a:bodyPr spcFirstLastPara="1" wrap="square" lIns="0" tIns="45700" rIns="91425" bIns="45700" anchor="t" anchorCtr="0">
            <a:normAutofit/>
          </a:bodyPr>
          <a:lstStyle>
            <a:lvl1pPr marL="457200" lvl="0" indent="-228600" algn="l">
              <a:lnSpc>
                <a:spcPct val="100000"/>
              </a:lnSpc>
              <a:spcBef>
                <a:spcPts val="1000"/>
              </a:spcBef>
              <a:spcAft>
                <a:spcPts val="0"/>
              </a:spcAft>
              <a:buSzPts val="1120"/>
              <a:buNone/>
              <a:defRPr sz="1400">
                <a:solidFill>
                  <a:schemeClr val="dk2"/>
                </a:solidFill>
                <a:latin typeface="Trebuchet MS"/>
                <a:ea typeface="Trebuchet MS"/>
                <a:cs typeface="Trebuchet MS"/>
                <a:sym typeface="Trebuchet MS"/>
              </a:defRPr>
            </a:lvl1pPr>
            <a:lvl2pPr marL="914400" lvl="1" indent="-228600" algn="l">
              <a:lnSpc>
                <a:spcPct val="100000"/>
              </a:lnSpc>
              <a:spcBef>
                <a:spcPts val="1000"/>
              </a:spcBef>
              <a:spcAft>
                <a:spcPts val="0"/>
              </a:spcAft>
              <a:buSzPts val="880"/>
              <a:buNone/>
              <a:defRPr sz="1100">
                <a:solidFill>
                  <a:schemeClr val="dk2"/>
                </a:solidFill>
              </a:defRPr>
            </a:lvl2pPr>
            <a:lvl3pPr marL="1371600" lvl="2" indent="-228600" algn="l">
              <a:lnSpc>
                <a:spcPct val="100000"/>
              </a:lnSpc>
              <a:spcBef>
                <a:spcPts val="1000"/>
              </a:spcBef>
              <a:spcAft>
                <a:spcPts val="0"/>
              </a:spcAft>
              <a:buSzPts val="840"/>
              <a:buNone/>
              <a:defRPr sz="1050">
                <a:solidFill>
                  <a:schemeClr val="dk2"/>
                </a:solidFill>
              </a:defRPr>
            </a:lvl3pPr>
            <a:lvl4pPr marL="1828800" lvl="3" indent="-228600" algn="l">
              <a:lnSpc>
                <a:spcPct val="100000"/>
              </a:lnSpc>
              <a:spcBef>
                <a:spcPts val="1000"/>
              </a:spcBef>
              <a:spcAft>
                <a:spcPts val="0"/>
              </a:spcAft>
              <a:buSzPts val="800"/>
              <a:buNone/>
              <a:defRPr sz="1000">
                <a:solidFill>
                  <a:schemeClr val="dk2"/>
                </a:solidFill>
              </a:defRPr>
            </a:lvl4pPr>
            <a:lvl5pPr marL="2286000" lvl="4" indent="-228600" algn="l">
              <a:lnSpc>
                <a:spcPct val="100000"/>
              </a:lnSpc>
              <a:spcBef>
                <a:spcPts val="1000"/>
              </a:spcBef>
              <a:spcAft>
                <a:spcPts val="0"/>
              </a:spcAft>
              <a:buSzPts val="800"/>
              <a:buNone/>
              <a:defRPr sz="1000">
                <a:solidFill>
                  <a:schemeClr val="dk2"/>
                </a:solidFill>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491" name="Google Shape;491;p76"/>
          <p:cNvSpPr txBox="1">
            <a:spLocks noGrp="1"/>
          </p:cNvSpPr>
          <p:nvPr>
            <p:ph type="body" idx="2"/>
          </p:nvPr>
        </p:nvSpPr>
        <p:spPr>
          <a:xfrm>
            <a:off x="838200" y="2247679"/>
            <a:ext cx="4767262" cy="321901"/>
          </a:xfrm>
          <a:prstGeom prst="rect">
            <a:avLst/>
          </a:prstGeom>
          <a:noFill/>
          <a:ln>
            <a:noFill/>
          </a:ln>
        </p:spPr>
        <p:txBody>
          <a:bodyPr spcFirstLastPara="1" wrap="square" lIns="0" tIns="45700" rIns="91425" bIns="45700" anchor="t" anchorCtr="0">
            <a:normAutofit/>
          </a:bodyPr>
          <a:lstStyle>
            <a:lvl1pPr marL="457200" lvl="0" indent="-228600" algn="l">
              <a:spcBef>
                <a:spcPts val="1000"/>
              </a:spcBef>
              <a:spcAft>
                <a:spcPts val="0"/>
              </a:spcAft>
              <a:buSzPts val="1120"/>
              <a:buNone/>
              <a:defRPr sz="1400">
                <a:solidFill>
                  <a:schemeClr val="dk2"/>
                </a:solidFill>
                <a:latin typeface="Trebuchet MS"/>
                <a:ea typeface="Trebuchet MS"/>
                <a:cs typeface="Trebuchet MS"/>
                <a:sym typeface="Trebuchet MS"/>
              </a:defRPr>
            </a:lvl1pPr>
            <a:lvl2pPr marL="914400" lvl="1" indent="-284480" algn="l">
              <a:spcBef>
                <a:spcPts val="1000"/>
              </a:spcBef>
              <a:spcAft>
                <a:spcPts val="0"/>
              </a:spcAft>
              <a:buSzPts val="880"/>
              <a:buChar char="►"/>
              <a:defRPr sz="1100">
                <a:solidFill>
                  <a:schemeClr val="dk2"/>
                </a:solidFill>
              </a:defRPr>
            </a:lvl2pPr>
            <a:lvl3pPr marL="1371600" lvl="2" indent="-281939" algn="l">
              <a:spcBef>
                <a:spcPts val="1000"/>
              </a:spcBef>
              <a:spcAft>
                <a:spcPts val="0"/>
              </a:spcAft>
              <a:buSzPts val="840"/>
              <a:buChar char="►"/>
              <a:defRPr sz="1050">
                <a:solidFill>
                  <a:schemeClr val="dk2"/>
                </a:solidFill>
              </a:defRPr>
            </a:lvl3pPr>
            <a:lvl4pPr marL="1828800" lvl="3" indent="-279400" algn="l">
              <a:spcBef>
                <a:spcPts val="1000"/>
              </a:spcBef>
              <a:spcAft>
                <a:spcPts val="0"/>
              </a:spcAft>
              <a:buSzPts val="800"/>
              <a:buChar char="►"/>
              <a:defRPr sz="1000">
                <a:solidFill>
                  <a:schemeClr val="dk2"/>
                </a:solidFill>
              </a:defRPr>
            </a:lvl4pPr>
            <a:lvl5pPr marL="2286000" lvl="4" indent="-279400" algn="l">
              <a:spcBef>
                <a:spcPts val="1000"/>
              </a:spcBef>
              <a:spcAft>
                <a:spcPts val="0"/>
              </a:spcAft>
              <a:buSzPts val="800"/>
              <a:buChar char="►"/>
              <a:defRPr sz="1000">
                <a:solidFill>
                  <a:schemeClr val="dk2"/>
                </a:solidFill>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492" name="Google Shape;492;p76" title="Decorative"/>
          <p:cNvSpPr>
            <a:spLocks noGrp="1"/>
          </p:cNvSpPr>
          <p:nvPr>
            <p:ph type="chart" idx="3"/>
          </p:nvPr>
        </p:nvSpPr>
        <p:spPr>
          <a:xfrm>
            <a:off x="5937569" y="839972"/>
            <a:ext cx="5620473" cy="5278253"/>
          </a:xfrm>
          <a:prstGeom prst="rect">
            <a:avLst/>
          </a:prstGeom>
          <a:noFill/>
          <a:ln>
            <a:noFill/>
          </a:ln>
        </p:spPr>
        <p:txBody>
          <a:bodyPr spcFirstLastPara="1" wrap="square" lIns="91425" tIns="45700" rIns="91425" bIns="45700" anchor="t" anchorCtr="0">
            <a:normAutofit/>
          </a:bodyPr>
          <a:lstStyle>
            <a:lvl1pPr marR="0" lvl="0" algn="l" rtl="0">
              <a:spcBef>
                <a:spcPts val="1000"/>
              </a:spcBef>
              <a:spcAft>
                <a:spcPts val="0"/>
              </a:spcAft>
              <a:buClr>
                <a:schemeClr val="accent1"/>
              </a:buClr>
              <a:buSzPts val="1440"/>
              <a:buFont typeface="Noto Sans Symbols"/>
              <a:buChar char="►"/>
              <a:defRPr sz="1800" b="0" i="0" u="none" strike="noStrike" cap="none">
                <a:solidFill>
                  <a:schemeClr val="lt1"/>
                </a:solidFill>
                <a:latin typeface="Trebuchet MS"/>
                <a:ea typeface="Trebuchet MS"/>
                <a:cs typeface="Trebuchet MS"/>
                <a:sym typeface="Trebuchet MS"/>
              </a:defRPr>
            </a:lvl1pPr>
            <a:lvl2pPr marR="0" lvl="1" algn="l" rtl="0">
              <a:spcBef>
                <a:spcPts val="1000"/>
              </a:spcBef>
              <a:spcAft>
                <a:spcPts val="0"/>
              </a:spcAft>
              <a:buClr>
                <a:schemeClr val="accent1"/>
              </a:buClr>
              <a:buSzPts val="1280"/>
              <a:buFont typeface="Noto Sans Symbols"/>
              <a:buChar char="►"/>
              <a:defRPr sz="1600" b="0" i="0" u="none" strike="noStrike" cap="none">
                <a:solidFill>
                  <a:srgbClr val="3F3F3F"/>
                </a:solidFill>
                <a:latin typeface="Trebuchet MS"/>
                <a:ea typeface="Trebuchet MS"/>
                <a:cs typeface="Trebuchet MS"/>
                <a:sym typeface="Trebuchet MS"/>
              </a:defRPr>
            </a:lvl2pPr>
            <a:lvl3pPr marR="0" lvl="2" algn="l" rtl="0">
              <a:spcBef>
                <a:spcPts val="1000"/>
              </a:spcBef>
              <a:spcAft>
                <a:spcPts val="0"/>
              </a:spcAft>
              <a:buClr>
                <a:schemeClr val="accent1"/>
              </a:buClr>
              <a:buSzPts val="1120"/>
              <a:buFont typeface="Noto Sans Symbols"/>
              <a:buChar char="►"/>
              <a:defRPr sz="1400" b="0" i="0" u="none" strike="noStrike" cap="none">
                <a:solidFill>
                  <a:srgbClr val="3F3F3F"/>
                </a:solidFill>
                <a:latin typeface="Trebuchet MS"/>
                <a:ea typeface="Trebuchet MS"/>
                <a:cs typeface="Trebuchet MS"/>
                <a:sym typeface="Trebuchet MS"/>
              </a:defRPr>
            </a:lvl3pPr>
            <a:lvl4pPr marR="0" lvl="3"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4pPr>
            <a:lvl5pPr marR="0" lvl="4"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5pPr>
            <a:lvl6pPr marR="0" lvl="5"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6pPr>
            <a:lvl7pPr marR="0" lvl="6"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7pPr>
            <a:lvl8pPr marR="0" lvl="7"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8pPr>
            <a:lvl9pPr marR="0" lvl="8"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76"/>
        <p:cNvGrpSpPr/>
        <p:nvPr/>
      </p:nvGrpSpPr>
      <p:grpSpPr>
        <a:xfrm>
          <a:off x="0" y="0"/>
          <a:ext cx="0" cy="0"/>
          <a:chOff x="0" y="0"/>
          <a:chExt cx="0" cy="0"/>
        </a:xfrm>
      </p:grpSpPr>
      <p:sp>
        <p:nvSpPr>
          <p:cNvPr id="77" name="Google Shape;77;p14"/>
          <p:cNvSpPr txBox="1">
            <a:spLocks noGrp="1"/>
          </p:cNvSpPr>
          <p:nvPr>
            <p:ph type="title"/>
          </p:nvPr>
        </p:nvSpPr>
        <p:spPr>
          <a:xfrm>
            <a:off x="677334" y="609600"/>
            <a:ext cx="8596668" cy="1320800"/>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accent1"/>
              </a:buClr>
              <a:buSzPts val="3600"/>
              <a:buFont typeface="Trebuchet MS"/>
              <a:buNone/>
              <a:defRPr sz="36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4"/>
          <p:cNvSpPr txBox="1">
            <a:spLocks noGrp="1"/>
          </p:cNvSpPr>
          <p:nvPr>
            <p:ph type="body" idx="1"/>
          </p:nvPr>
        </p:nvSpPr>
        <p:spPr>
          <a:xfrm>
            <a:off x="677334" y="2160589"/>
            <a:ext cx="8596668" cy="3880773"/>
          </a:xfrm>
          <a:prstGeom prst="rect">
            <a:avLst/>
          </a:prstGeom>
          <a:noFill/>
          <a:ln>
            <a:noFill/>
          </a:ln>
        </p:spPr>
        <p:txBody>
          <a:bodyPr spcFirstLastPara="1" wrap="square" lIns="91425" tIns="45700" rIns="91425" bIns="45700" anchor="t" anchorCtr="0">
            <a:normAutofit/>
          </a:bodyPr>
          <a:lstStyle>
            <a:lvl1pPr marL="457200" lvl="0" indent="-320040" algn="l">
              <a:spcBef>
                <a:spcPts val="1000"/>
              </a:spcBef>
              <a:spcAft>
                <a:spcPts val="0"/>
              </a:spcAft>
              <a:buSzPts val="1440"/>
              <a:buChar char="►"/>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79" name="Google Shape;79;p14"/>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0" name="Google Shape;80;p14"/>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1" name="Google Shape;81;p14"/>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matchingName="1_Blank ">
  <p:cSld name="1_Blank ">
    <p:spTree>
      <p:nvGrpSpPr>
        <p:cNvPr id="1" name="Shape 493"/>
        <p:cNvGrpSpPr/>
        <p:nvPr/>
      </p:nvGrpSpPr>
      <p:grpSpPr>
        <a:xfrm>
          <a:off x="0" y="0"/>
          <a:ext cx="0" cy="0"/>
          <a:chOff x="0" y="0"/>
          <a:chExt cx="0" cy="0"/>
        </a:xfrm>
      </p:grpSpPr>
      <p:sp>
        <p:nvSpPr>
          <p:cNvPr id="494" name="Google Shape;494;p77"/>
          <p:cNvSpPr txBox="1">
            <a:spLocks noGrp="1"/>
          </p:cNvSpPr>
          <p:nvPr>
            <p:ph type="title"/>
          </p:nvPr>
        </p:nvSpPr>
        <p:spPr>
          <a:xfrm>
            <a:off x="847180" y="687572"/>
            <a:ext cx="4767262" cy="1342045"/>
          </a:xfrm>
          <a:prstGeom prst="rect">
            <a:avLst/>
          </a:prstGeom>
          <a:noFill/>
          <a:ln>
            <a:noFill/>
          </a:ln>
        </p:spPr>
        <p:txBody>
          <a:bodyPr spcFirstLastPara="1" wrap="square" lIns="0" tIns="45700" rIns="91425" bIns="45700" anchor="b" anchorCtr="0">
            <a:normAutofit/>
          </a:bodyPr>
          <a:lstStyle>
            <a:lvl1pPr lvl="0" algn="r">
              <a:spcBef>
                <a:spcPts val="0"/>
              </a:spcBef>
              <a:spcAft>
                <a:spcPts val="0"/>
              </a:spcAft>
              <a:buClr>
                <a:schemeClr val="accent1"/>
              </a:buClr>
              <a:buSzPts val="4000"/>
              <a:buFont typeface="Trebuchet MS"/>
              <a:buNone/>
              <a:defRPr sz="40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95" name="Google Shape;495;p77"/>
          <p:cNvSpPr txBox="1">
            <a:spLocks noGrp="1"/>
          </p:cNvSpPr>
          <p:nvPr>
            <p:ph type="body" idx="1"/>
          </p:nvPr>
        </p:nvSpPr>
        <p:spPr>
          <a:xfrm>
            <a:off x="5815420" y="687573"/>
            <a:ext cx="5370740" cy="1342044"/>
          </a:xfrm>
          <a:prstGeom prst="rect">
            <a:avLst/>
          </a:prstGeom>
          <a:noFill/>
          <a:ln>
            <a:noFill/>
          </a:ln>
        </p:spPr>
        <p:txBody>
          <a:bodyPr spcFirstLastPara="1" wrap="square" lIns="0" tIns="45700" rIns="91425" bIns="45700" anchor="t" anchorCtr="0">
            <a:normAutofit/>
          </a:bodyPr>
          <a:lstStyle>
            <a:lvl1pPr marL="457200" lvl="0" indent="-228600" algn="l">
              <a:lnSpc>
                <a:spcPct val="100000"/>
              </a:lnSpc>
              <a:spcBef>
                <a:spcPts val="1000"/>
              </a:spcBef>
              <a:spcAft>
                <a:spcPts val="0"/>
              </a:spcAft>
              <a:buSzPts val="1120"/>
              <a:buNone/>
              <a:defRPr sz="1400">
                <a:solidFill>
                  <a:schemeClr val="dk2"/>
                </a:solidFill>
              </a:defRPr>
            </a:lvl1pPr>
            <a:lvl2pPr marL="914400" lvl="1" indent="-228600" algn="l">
              <a:lnSpc>
                <a:spcPct val="100000"/>
              </a:lnSpc>
              <a:spcBef>
                <a:spcPts val="1000"/>
              </a:spcBef>
              <a:spcAft>
                <a:spcPts val="0"/>
              </a:spcAft>
              <a:buSzPts val="880"/>
              <a:buNone/>
              <a:defRPr sz="1100">
                <a:solidFill>
                  <a:schemeClr val="dk2"/>
                </a:solidFill>
              </a:defRPr>
            </a:lvl2pPr>
            <a:lvl3pPr marL="1371600" lvl="2" indent="-228600" algn="l">
              <a:lnSpc>
                <a:spcPct val="100000"/>
              </a:lnSpc>
              <a:spcBef>
                <a:spcPts val="1000"/>
              </a:spcBef>
              <a:spcAft>
                <a:spcPts val="0"/>
              </a:spcAft>
              <a:buSzPts val="840"/>
              <a:buNone/>
              <a:defRPr sz="1050">
                <a:solidFill>
                  <a:schemeClr val="dk2"/>
                </a:solidFill>
              </a:defRPr>
            </a:lvl3pPr>
            <a:lvl4pPr marL="1828800" lvl="3" indent="-228600" algn="l">
              <a:lnSpc>
                <a:spcPct val="100000"/>
              </a:lnSpc>
              <a:spcBef>
                <a:spcPts val="1000"/>
              </a:spcBef>
              <a:spcAft>
                <a:spcPts val="0"/>
              </a:spcAft>
              <a:buSzPts val="800"/>
              <a:buNone/>
              <a:defRPr sz="1000">
                <a:solidFill>
                  <a:schemeClr val="dk2"/>
                </a:solidFill>
              </a:defRPr>
            </a:lvl4pPr>
            <a:lvl5pPr marL="2286000" lvl="4" indent="-228600" algn="l">
              <a:lnSpc>
                <a:spcPct val="100000"/>
              </a:lnSpc>
              <a:spcBef>
                <a:spcPts val="1000"/>
              </a:spcBef>
              <a:spcAft>
                <a:spcPts val="0"/>
              </a:spcAft>
              <a:buSzPts val="800"/>
              <a:buNone/>
              <a:defRPr sz="1000">
                <a:solidFill>
                  <a:schemeClr val="dk2"/>
                </a:solidFill>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496" name="Google Shape;496;p77" title="Decorative"/>
          <p:cNvSpPr>
            <a:spLocks noGrp="1"/>
          </p:cNvSpPr>
          <p:nvPr>
            <p:ph type="chart" idx="2"/>
          </p:nvPr>
        </p:nvSpPr>
        <p:spPr>
          <a:xfrm>
            <a:off x="838200" y="2392680"/>
            <a:ext cx="10719842" cy="4167505"/>
          </a:xfrm>
          <a:prstGeom prst="rect">
            <a:avLst/>
          </a:prstGeom>
          <a:noFill/>
          <a:ln>
            <a:noFill/>
          </a:ln>
        </p:spPr>
        <p:txBody>
          <a:bodyPr spcFirstLastPara="1" wrap="square" lIns="91425" tIns="45700" rIns="91425" bIns="45700" anchor="t" anchorCtr="0">
            <a:normAutofit/>
          </a:bodyPr>
          <a:lstStyle>
            <a:lvl1pPr marR="0" lvl="0" algn="l" rtl="0">
              <a:spcBef>
                <a:spcPts val="1000"/>
              </a:spcBef>
              <a:spcAft>
                <a:spcPts val="0"/>
              </a:spcAft>
              <a:buClr>
                <a:schemeClr val="accent1"/>
              </a:buClr>
              <a:buSzPts val="1440"/>
              <a:buFont typeface="Noto Sans Symbols"/>
              <a:buChar char="►"/>
              <a:defRPr sz="1800" b="0" i="0" u="none" strike="noStrike" cap="none">
                <a:solidFill>
                  <a:srgbClr val="3F3F3F"/>
                </a:solidFill>
                <a:latin typeface="Trebuchet MS"/>
                <a:ea typeface="Trebuchet MS"/>
                <a:cs typeface="Trebuchet MS"/>
                <a:sym typeface="Trebuchet MS"/>
              </a:defRPr>
            </a:lvl1pPr>
            <a:lvl2pPr marR="0" lvl="1" algn="l" rtl="0">
              <a:spcBef>
                <a:spcPts val="1000"/>
              </a:spcBef>
              <a:spcAft>
                <a:spcPts val="0"/>
              </a:spcAft>
              <a:buClr>
                <a:schemeClr val="accent1"/>
              </a:buClr>
              <a:buSzPts val="1280"/>
              <a:buFont typeface="Noto Sans Symbols"/>
              <a:buChar char="►"/>
              <a:defRPr sz="1600" b="0" i="0" u="none" strike="noStrike" cap="none">
                <a:solidFill>
                  <a:srgbClr val="3F3F3F"/>
                </a:solidFill>
                <a:latin typeface="Trebuchet MS"/>
                <a:ea typeface="Trebuchet MS"/>
                <a:cs typeface="Trebuchet MS"/>
                <a:sym typeface="Trebuchet MS"/>
              </a:defRPr>
            </a:lvl2pPr>
            <a:lvl3pPr marR="0" lvl="2" algn="l" rtl="0">
              <a:spcBef>
                <a:spcPts val="1000"/>
              </a:spcBef>
              <a:spcAft>
                <a:spcPts val="0"/>
              </a:spcAft>
              <a:buClr>
                <a:schemeClr val="accent1"/>
              </a:buClr>
              <a:buSzPts val="1120"/>
              <a:buFont typeface="Noto Sans Symbols"/>
              <a:buChar char="►"/>
              <a:defRPr sz="1400" b="0" i="0" u="none" strike="noStrike" cap="none">
                <a:solidFill>
                  <a:srgbClr val="3F3F3F"/>
                </a:solidFill>
                <a:latin typeface="Trebuchet MS"/>
                <a:ea typeface="Trebuchet MS"/>
                <a:cs typeface="Trebuchet MS"/>
                <a:sym typeface="Trebuchet MS"/>
              </a:defRPr>
            </a:lvl3pPr>
            <a:lvl4pPr marR="0" lvl="3"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4pPr>
            <a:lvl5pPr marR="0" lvl="4"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5pPr>
            <a:lvl6pPr marR="0" lvl="5"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6pPr>
            <a:lvl7pPr marR="0" lvl="6"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7pPr>
            <a:lvl8pPr marR="0" lvl="7"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8pPr>
            <a:lvl9pPr marR="0" lvl="8"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9pPr>
          </a:lstStyle>
          <a:p>
            <a:endParaRP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matchingName="2_Blank ">
  <p:cSld name="2_Blank ">
    <p:spTree>
      <p:nvGrpSpPr>
        <p:cNvPr id="1" name="Shape 497"/>
        <p:cNvGrpSpPr/>
        <p:nvPr/>
      </p:nvGrpSpPr>
      <p:grpSpPr>
        <a:xfrm>
          <a:off x="0" y="0"/>
          <a:ext cx="0" cy="0"/>
          <a:chOff x="0" y="0"/>
          <a:chExt cx="0" cy="0"/>
        </a:xfrm>
      </p:grpSpPr>
      <p:sp>
        <p:nvSpPr>
          <p:cNvPr id="498" name="Google Shape;498;p78"/>
          <p:cNvSpPr txBox="1">
            <a:spLocks noGrp="1"/>
          </p:cNvSpPr>
          <p:nvPr>
            <p:ph type="title"/>
          </p:nvPr>
        </p:nvSpPr>
        <p:spPr>
          <a:xfrm>
            <a:off x="847180" y="687572"/>
            <a:ext cx="4767262" cy="1342045"/>
          </a:xfrm>
          <a:prstGeom prst="rect">
            <a:avLst/>
          </a:prstGeom>
          <a:noFill/>
          <a:ln>
            <a:noFill/>
          </a:ln>
        </p:spPr>
        <p:txBody>
          <a:bodyPr spcFirstLastPara="1" wrap="square" lIns="0" tIns="45700" rIns="91425" bIns="45700" anchor="b" anchorCtr="0">
            <a:normAutofit/>
          </a:bodyPr>
          <a:lstStyle>
            <a:lvl1pPr lvl="0" algn="r">
              <a:spcBef>
                <a:spcPts val="0"/>
              </a:spcBef>
              <a:spcAft>
                <a:spcPts val="0"/>
              </a:spcAft>
              <a:buClr>
                <a:schemeClr val="accent1"/>
              </a:buClr>
              <a:buSzPts val="4000"/>
              <a:buFont typeface="Trebuchet MS"/>
              <a:buNone/>
              <a:defRPr sz="40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99" name="Google Shape;499;p78"/>
          <p:cNvSpPr txBox="1">
            <a:spLocks noGrp="1"/>
          </p:cNvSpPr>
          <p:nvPr>
            <p:ph type="body" idx="1"/>
          </p:nvPr>
        </p:nvSpPr>
        <p:spPr>
          <a:xfrm>
            <a:off x="5815420" y="687573"/>
            <a:ext cx="5370740" cy="1342044"/>
          </a:xfrm>
          <a:prstGeom prst="rect">
            <a:avLst/>
          </a:prstGeom>
          <a:noFill/>
          <a:ln>
            <a:noFill/>
          </a:ln>
        </p:spPr>
        <p:txBody>
          <a:bodyPr spcFirstLastPara="1" wrap="square" lIns="0" tIns="45700" rIns="91425" bIns="45700" anchor="t" anchorCtr="0">
            <a:normAutofit/>
          </a:bodyPr>
          <a:lstStyle>
            <a:lvl1pPr marL="457200" lvl="0" indent="-228600" algn="l">
              <a:lnSpc>
                <a:spcPct val="100000"/>
              </a:lnSpc>
              <a:spcBef>
                <a:spcPts val="1000"/>
              </a:spcBef>
              <a:spcAft>
                <a:spcPts val="0"/>
              </a:spcAft>
              <a:buSzPts val="1120"/>
              <a:buNone/>
              <a:defRPr sz="1400">
                <a:solidFill>
                  <a:schemeClr val="dk2"/>
                </a:solidFill>
              </a:defRPr>
            </a:lvl1pPr>
            <a:lvl2pPr marL="914400" lvl="1" indent="-228600" algn="l">
              <a:lnSpc>
                <a:spcPct val="100000"/>
              </a:lnSpc>
              <a:spcBef>
                <a:spcPts val="1000"/>
              </a:spcBef>
              <a:spcAft>
                <a:spcPts val="0"/>
              </a:spcAft>
              <a:buSzPts val="880"/>
              <a:buNone/>
              <a:defRPr sz="1100">
                <a:solidFill>
                  <a:schemeClr val="dk2"/>
                </a:solidFill>
              </a:defRPr>
            </a:lvl2pPr>
            <a:lvl3pPr marL="1371600" lvl="2" indent="-228600" algn="l">
              <a:lnSpc>
                <a:spcPct val="100000"/>
              </a:lnSpc>
              <a:spcBef>
                <a:spcPts val="1000"/>
              </a:spcBef>
              <a:spcAft>
                <a:spcPts val="0"/>
              </a:spcAft>
              <a:buSzPts val="840"/>
              <a:buNone/>
              <a:defRPr sz="1050">
                <a:solidFill>
                  <a:schemeClr val="dk2"/>
                </a:solidFill>
              </a:defRPr>
            </a:lvl3pPr>
            <a:lvl4pPr marL="1828800" lvl="3" indent="-228600" algn="l">
              <a:lnSpc>
                <a:spcPct val="100000"/>
              </a:lnSpc>
              <a:spcBef>
                <a:spcPts val="1000"/>
              </a:spcBef>
              <a:spcAft>
                <a:spcPts val="0"/>
              </a:spcAft>
              <a:buSzPts val="800"/>
              <a:buNone/>
              <a:defRPr sz="1000">
                <a:solidFill>
                  <a:schemeClr val="dk2"/>
                </a:solidFill>
              </a:defRPr>
            </a:lvl4pPr>
            <a:lvl5pPr marL="2286000" lvl="4" indent="-228600" algn="l">
              <a:lnSpc>
                <a:spcPct val="100000"/>
              </a:lnSpc>
              <a:spcBef>
                <a:spcPts val="1000"/>
              </a:spcBef>
              <a:spcAft>
                <a:spcPts val="0"/>
              </a:spcAft>
              <a:buSzPts val="800"/>
              <a:buNone/>
              <a:defRPr sz="1000">
                <a:solidFill>
                  <a:schemeClr val="dk2"/>
                </a:solidFill>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500" name="Google Shape;500;p78" title="Decorative"/>
          <p:cNvSpPr>
            <a:spLocks noGrp="1"/>
          </p:cNvSpPr>
          <p:nvPr>
            <p:ph type="chart" idx="2"/>
          </p:nvPr>
        </p:nvSpPr>
        <p:spPr>
          <a:xfrm>
            <a:off x="5815420" y="2392680"/>
            <a:ext cx="5742622" cy="4023995"/>
          </a:xfrm>
          <a:prstGeom prst="rect">
            <a:avLst/>
          </a:prstGeom>
          <a:noFill/>
          <a:ln>
            <a:noFill/>
          </a:ln>
        </p:spPr>
        <p:txBody>
          <a:bodyPr spcFirstLastPara="1" wrap="square" lIns="91425" tIns="45700" rIns="91425" bIns="45700" anchor="t" anchorCtr="0">
            <a:normAutofit/>
          </a:bodyPr>
          <a:lstStyle>
            <a:lvl1pPr marR="0" lvl="0" algn="l" rtl="0">
              <a:spcBef>
                <a:spcPts val="1000"/>
              </a:spcBef>
              <a:spcAft>
                <a:spcPts val="0"/>
              </a:spcAft>
              <a:buClr>
                <a:schemeClr val="accent1"/>
              </a:buClr>
              <a:buSzPts val="1440"/>
              <a:buFont typeface="Noto Sans Symbols"/>
              <a:buChar char="►"/>
              <a:defRPr sz="1800" b="0" i="0" u="none" strike="noStrike" cap="none">
                <a:solidFill>
                  <a:srgbClr val="3F3F3F"/>
                </a:solidFill>
                <a:latin typeface="Trebuchet MS"/>
                <a:ea typeface="Trebuchet MS"/>
                <a:cs typeface="Trebuchet MS"/>
                <a:sym typeface="Trebuchet MS"/>
              </a:defRPr>
            </a:lvl1pPr>
            <a:lvl2pPr marR="0" lvl="1" algn="l" rtl="0">
              <a:spcBef>
                <a:spcPts val="1000"/>
              </a:spcBef>
              <a:spcAft>
                <a:spcPts val="0"/>
              </a:spcAft>
              <a:buClr>
                <a:schemeClr val="accent1"/>
              </a:buClr>
              <a:buSzPts val="1280"/>
              <a:buFont typeface="Noto Sans Symbols"/>
              <a:buChar char="►"/>
              <a:defRPr sz="1600" b="0" i="0" u="none" strike="noStrike" cap="none">
                <a:solidFill>
                  <a:srgbClr val="3F3F3F"/>
                </a:solidFill>
                <a:latin typeface="Trebuchet MS"/>
                <a:ea typeface="Trebuchet MS"/>
                <a:cs typeface="Trebuchet MS"/>
                <a:sym typeface="Trebuchet MS"/>
              </a:defRPr>
            </a:lvl2pPr>
            <a:lvl3pPr marR="0" lvl="2" algn="l" rtl="0">
              <a:spcBef>
                <a:spcPts val="1000"/>
              </a:spcBef>
              <a:spcAft>
                <a:spcPts val="0"/>
              </a:spcAft>
              <a:buClr>
                <a:schemeClr val="accent1"/>
              </a:buClr>
              <a:buSzPts val="1120"/>
              <a:buFont typeface="Noto Sans Symbols"/>
              <a:buChar char="►"/>
              <a:defRPr sz="1400" b="0" i="0" u="none" strike="noStrike" cap="none">
                <a:solidFill>
                  <a:srgbClr val="3F3F3F"/>
                </a:solidFill>
                <a:latin typeface="Trebuchet MS"/>
                <a:ea typeface="Trebuchet MS"/>
                <a:cs typeface="Trebuchet MS"/>
                <a:sym typeface="Trebuchet MS"/>
              </a:defRPr>
            </a:lvl3pPr>
            <a:lvl4pPr marR="0" lvl="3"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4pPr>
            <a:lvl5pPr marR="0" lvl="4"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5pPr>
            <a:lvl6pPr marR="0" lvl="5"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6pPr>
            <a:lvl7pPr marR="0" lvl="6"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7pPr>
            <a:lvl8pPr marR="0" lvl="7"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8pPr>
            <a:lvl9pPr marR="0" lvl="8"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9pPr>
          </a:lstStyle>
          <a:p>
            <a:endParaRPr/>
          </a:p>
        </p:txBody>
      </p:sp>
      <p:sp>
        <p:nvSpPr>
          <p:cNvPr id="501" name="Google Shape;501;p78" title="Decorative"/>
          <p:cNvSpPr>
            <a:spLocks noGrp="1"/>
          </p:cNvSpPr>
          <p:nvPr>
            <p:ph type="pic" idx="3"/>
          </p:nvPr>
        </p:nvSpPr>
        <p:spPr>
          <a:xfrm>
            <a:off x="838200" y="2392045"/>
            <a:ext cx="4776788" cy="4023995"/>
          </a:xfrm>
          <a:prstGeom prst="rect">
            <a:avLst/>
          </a:prstGeom>
          <a:noFill/>
          <a:ln>
            <a:noFill/>
          </a:ln>
        </p:spPr>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502"/>
        <p:cNvGrpSpPr/>
        <p:nvPr/>
      </p:nvGrpSpPr>
      <p:grpSpPr>
        <a:xfrm>
          <a:off x="0" y="0"/>
          <a:ext cx="0" cy="0"/>
          <a:chOff x="0" y="0"/>
          <a:chExt cx="0" cy="0"/>
        </a:xfrm>
      </p:grpSpPr>
      <p:sp>
        <p:nvSpPr>
          <p:cNvPr id="503" name="Google Shape;503;p79"/>
          <p:cNvSpPr txBox="1">
            <a:spLocks noGrp="1"/>
          </p:cNvSpPr>
          <p:nvPr>
            <p:ph type="title"/>
          </p:nvPr>
        </p:nvSpPr>
        <p:spPr>
          <a:xfrm>
            <a:off x="647700" y="289560"/>
            <a:ext cx="10896600" cy="893218"/>
          </a:xfrm>
          <a:prstGeom prst="rect">
            <a:avLst/>
          </a:prstGeom>
          <a:noFill/>
          <a:ln>
            <a:noFill/>
          </a:ln>
        </p:spPr>
        <p:txBody>
          <a:bodyPr spcFirstLastPara="1" wrap="square" lIns="91425" tIns="45700" rIns="91425" bIns="45700" anchor="b" anchorCtr="0">
            <a:normAutofit/>
          </a:bodyPr>
          <a:lstStyle>
            <a:lvl1pPr lvl="0" algn="ctr">
              <a:spcBef>
                <a:spcPts val="0"/>
              </a:spcBef>
              <a:spcAft>
                <a:spcPts val="0"/>
              </a:spcAft>
              <a:buClr>
                <a:schemeClr val="accent1"/>
              </a:buClr>
              <a:buSzPts val="3600"/>
              <a:buFont typeface="Trebuchet MS"/>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04" name="Google Shape;504;p79"/>
          <p:cNvSpPr txBox="1">
            <a:spLocks noGrp="1"/>
          </p:cNvSpPr>
          <p:nvPr>
            <p:ph type="body" idx="1"/>
          </p:nvPr>
        </p:nvSpPr>
        <p:spPr>
          <a:xfrm>
            <a:off x="647700" y="1097363"/>
            <a:ext cx="10896600" cy="602887"/>
          </a:xfrm>
          <a:prstGeom prst="rect">
            <a:avLst/>
          </a:prstGeom>
          <a:noFill/>
          <a:ln>
            <a:noFill/>
          </a:ln>
        </p:spPr>
        <p:txBody>
          <a:bodyPr spcFirstLastPara="1" wrap="square" lIns="91425" tIns="45700" rIns="91425" bIns="45700" anchor="ctr" anchorCtr="0">
            <a:normAutofit/>
          </a:bodyPr>
          <a:lstStyle>
            <a:lvl1pPr marL="457200" lvl="0" indent="-228600" algn="ctr">
              <a:spcBef>
                <a:spcPts val="1000"/>
              </a:spcBef>
              <a:spcAft>
                <a:spcPts val="0"/>
              </a:spcAft>
              <a:buSzPts val="1120"/>
              <a:buNone/>
              <a:defRPr sz="1400">
                <a:solidFill>
                  <a:schemeClr val="dk2"/>
                </a:solidFill>
                <a:latin typeface="Trebuchet MS"/>
                <a:ea typeface="Trebuchet MS"/>
                <a:cs typeface="Trebuchet MS"/>
                <a:sym typeface="Trebuchet MS"/>
              </a:defRPr>
            </a:lvl1pPr>
            <a:lvl2pPr marL="914400" lvl="1" indent="-284480" algn="l">
              <a:spcBef>
                <a:spcPts val="1000"/>
              </a:spcBef>
              <a:spcAft>
                <a:spcPts val="0"/>
              </a:spcAft>
              <a:buSzPts val="880"/>
              <a:buChar char="►"/>
              <a:defRPr sz="1100">
                <a:solidFill>
                  <a:schemeClr val="dk2"/>
                </a:solidFill>
              </a:defRPr>
            </a:lvl2pPr>
            <a:lvl3pPr marL="1371600" lvl="2" indent="-281939" algn="l">
              <a:spcBef>
                <a:spcPts val="1000"/>
              </a:spcBef>
              <a:spcAft>
                <a:spcPts val="0"/>
              </a:spcAft>
              <a:buSzPts val="840"/>
              <a:buChar char="►"/>
              <a:defRPr sz="1050">
                <a:solidFill>
                  <a:schemeClr val="dk2"/>
                </a:solidFill>
              </a:defRPr>
            </a:lvl3pPr>
            <a:lvl4pPr marL="1828800" lvl="3" indent="-279400" algn="l">
              <a:spcBef>
                <a:spcPts val="1000"/>
              </a:spcBef>
              <a:spcAft>
                <a:spcPts val="0"/>
              </a:spcAft>
              <a:buSzPts val="800"/>
              <a:buChar char="►"/>
              <a:defRPr sz="1000">
                <a:solidFill>
                  <a:schemeClr val="dk2"/>
                </a:solidFill>
              </a:defRPr>
            </a:lvl4pPr>
            <a:lvl5pPr marL="2286000" lvl="4" indent="-279400" algn="l">
              <a:spcBef>
                <a:spcPts val="1000"/>
              </a:spcBef>
              <a:spcAft>
                <a:spcPts val="0"/>
              </a:spcAft>
              <a:buSzPts val="800"/>
              <a:buChar char="►"/>
              <a:defRPr sz="1000">
                <a:solidFill>
                  <a:schemeClr val="dk2"/>
                </a:solidFill>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matchingName="1_Blank">
  <p:cSld name="1_Blank">
    <p:spTree>
      <p:nvGrpSpPr>
        <p:cNvPr id="1" name="Shape 505"/>
        <p:cNvGrpSpPr/>
        <p:nvPr/>
      </p:nvGrpSpPr>
      <p:grpSpPr>
        <a:xfrm>
          <a:off x="0" y="0"/>
          <a:ext cx="0" cy="0"/>
          <a:chOff x="0" y="0"/>
          <a:chExt cx="0" cy="0"/>
        </a:xfrm>
      </p:grpSpPr>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matchingName="3_Blank">
  <p:cSld name="3_Blank">
    <p:spTree>
      <p:nvGrpSpPr>
        <p:cNvPr id="1" name="Shape 506"/>
        <p:cNvGrpSpPr/>
        <p:nvPr/>
      </p:nvGrpSpPr>
      <p:grpSpPr>
        <a:xfrm>
          <a:off x="0" y="0"/>
          <a:ext cx="0" cy="0"/>
          <a:chOff x="0" y="0"/>
          <a:chExt cx="0" cy="0"/>
        </a:xfrm>
      </p:grpSpPr>
      <p:sp>
        <p:nvSpPr>
          <p:cNvPr id="507" name="Google Shape;507;p81"/>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rebuchet MS"/>
              <a:ea typeface="Trebuchet MS"/>
              <a:cs typeface="Trebuchet MS"/>
              <a:sym typeface="Trebuchet MS"/>
            </a:endParaRPr>
          </a:p>
        </p:txBody>
      </p:sp>
      <p:sp>
        <p:nvSpPr>
          <p:cNvPr id="508" name="Google Shape;508;p81" title="Decorative"/>
          <p:cNvSpPr>
            <a:spLocks noGrp="1"/>
          </p:cNvSpPr>
          <p:nvPr>
            <p:ph type="pic" idx="2"/>
          </p:nvPr>
        </p:nvSpPr>
        <p:spPr>
          <a:xfrm>
            <a:off x="3236595" y="260350"/>
            <a:ext cx="4492625" cy="6300788"/>
          </a:xfrm>
          <a:prstGeom prst="rect">
            <a:avLst/>
          </a:prstGeom>
          <a:solidFill>
            <a:srgbClr val="F2F2F2"/>
          </a:solidFill>
          <a:ln>
            <a:noFill/>
          </a:ln>
        </p:spPr>
      </p:sp>
      <p:sp>
        <p:nvSpPr>
          <p:cNvPr id="509" name="Google Shape;509;p81" title="Decorative"/>
          <p:cNvSpPr>
            <a:spLocks noGrp="1"/>
          </p:cNvSpPr>
          <p:nvPr>
            <p:ph type="pic" idx="3"/>
          </p:nvPr>
        </p:nvSpPr>
        <p:spPr>
          <a:xfrm>
            <a:off x="7839076" y="260350"/>
            <a:ext cx="4052888" cy="3803650"/>
          </a:xfrm>
          <a:prstGeom prst="rect">
            <a:avLst/>
          </a:prstGeom>
          <a:solidFill>
            <a:srgbClr val="F2F2F2"/>
          </a:solidFill>
          <a:ln>
            <a:noFill/>
          </a:ln>
        </p:spPr>
      </p:sp>
      <p:sp>
        <p:nvSpPr>
          <p:cNvPr id="510" name="Google Shape;510;p81" title="Decorative"/>
          <p:cNvSpPr>
            <a:spLocks noGrp="1"/>
          </p:cNvSpPr>
          <p:nvPr>
            <p:ph type="pic" idx="4"/>
          </p:nvPr>
        </p:nvSpPr>
        <p:spPr>
          <a:xfrm>
            <a:off x="7839076" y="4165600"/>
            <a:ext cx="4052888" cy="2395538"/>
          </a:xfrm>
          <a:prstGeom prst="rect">
            <a:avLst/>
          </a:prstGeom>
          <a:solidFill>
            <a:srgbClr val="F2F2F2"/>
          </a:solidFill>
          <a:ln>
            <a:noFill/>
          </a:ln>
        </p:spPr>
      </p:sp>
      <p:sp>
        <p:nvSpPr>
          <p:cNvPr id="511" name="Google Shape;511;p81"/>
          <p:cNvSpPr txBox="1">
            <a:spLocks noGrp="1"/>
          </p:cNvSpPr>
          <p:nvPr>
            <p:ph type="title"/>
          </p:nvPr>
        </p:nvSpPr>
        <p:spPr>
          <a:xfrm>
            <a:off x="518160" y="450030"/>
            <a:ext cx="2578099" cy="2508588"/>
          </a:xfrm>
          <a:prstGeom prst="rect">
            <a:avLst/>
          </a:prstGeom>
          <a:noFill/>
          <a:ln>
            <a:noFill/>
          </a:ln>
        </p:spPr>
        <p:txBody>
          <a:bodyPr spcFirstLastPara="1" wrap="square" lIns="0" tIns="45700" rIns="91425" bIns="45700" anchor="b" anchorCtr="0">
            <a:normAutofit/>
          </a:bodyPr>
          <a:lstStyle>
            <a:lvl1pPr lvl="0" algn="l">
              <a:spcBef>
                <a:spcPts val="0"/>
              </a:spcBef>
              <a:spcAft>
                <a:spcPts val="0"/>
              </a:spcAft>
              <a:buClr>
                <a:schemeClr val="accent1"/>
              </a:buClr>
              <a:buSzPts val="4000"/>
              <a:buFont typeface="Trebuchet MS"/>
              <a:buNone/>
              <a:defRPr sz="40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cxnSp>
        <p:nvCxnSpPr>
          <p:cNvPr id="512" name="Google Shape;512;p81" title="Decorative"/>
          <p:cNvCxnSpPr/>
          <p:nvPr/>
        </p:nvCxnSpPr>
        <p:spPr>
          <a:xfrm>
            <a:off x="1612562" y="1959892"/>
            <a:ext cx="0" cy="2188805"/>
          </a:xfrm>
          <a:prstGeom prst="straightConnector1">
            <a:avLst/>
          </a:prstGeom>
          <a:noFill/>
          <a:ln w="76200" cap="flat" cmpd="sng">
            <a:solidFill>
              <a:schemeClr val="accent4"/>
            </a:solidFill>
            <a:prstDash val="solid"/>
            <a:miter lim="400000"/>
            <a:headEnd type="none" w="sm" len="sm"/>
            <a:tailEnd type="none" w="sm" len="sm"/>
          </a:ln>
        </p:spPr>
      </p:cxn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matchingName="4_Blank">
  <p:cSld name="4_Blank">
    <p:spTree>
      <p:nvGrpSpPr>
        <p:cNvPr id="1" name="Shape 513"/>
        <p:cNvGrpSpPr/>
        <p:nvPr/>
      </p:nvGrpSpPr>
      <p:grpSpPr>
        <a:xfrm>
          <a:off x="0" y="0"/>
          <a:ext cx="0" cy="0"/>
          <a:chOff x="0" y="0"/>
          <a:chExt cx="0" cy="0"/>
        </a:xfrm>
      </p:grpSpPr>
      <p:sp>
        <p:nvSpPr>
          <p:cNvPr id="514" name="Google Shape;514;p82" title="Decorative"/>
          <p:cNvSpPr>
            <a:spLocks noGrp="1"/>
          </p:cNvSpPr>
          <p:nvPr>
            <p:ph type="pic" idx="2"/>
          </p:nvPr>
        </p:nvSpPr>
        <p:spPr>
          <a:xfrm>
            <a:off x="2315" y="1497808"/>
            <a:ext cx="3129335" cy="5360192"/>
          </a:xfrm>
          <a:prstGeom prst="rect">
            <a:avLst/>
          </a:prstGeom>
          <a:solidFill>
            <a:srgbClr val="F2F2F2"/>
          </a:solidFill>
          <a:ln>
            <a:noFill/>
          </a:ln>
        </p:spPr>
      </p:sp>
      <p:sp>
        <p:nvSpPr>
          <p:cNvPr id="515" name="Google Shape;515;p82" title="Decorative"/>
          <p:cNvSpPr>
            <a:spLocks noGrp="1"/>
          </p:cNvSpPr>
          <p:nvPr>
            <p:ph type="pic" idx="3"/>
          </p:nvPr>
        </p:nvSpPr>
        <p:spPr>
          <a:xfrm>
            <a:off x="3366714" y="-20671"/>
            <a:ext cx="3129336" cy="5397069"/>
          </a:xfrm>
          <a:prstGeom prst="rect">
            <a:avLst/>
          </a:prstGeom>
          <a:solidFill>
            <a:srgbClr val="F2F2F2"/>
          </a:solidFill>
          <a:ln>
            <a:noFill/>
          </a:ln>
        </p:spPr>
      </p:sp>
      <p:sp>
        <p:nvSpPr>
          <p:cNvPr id="516" name="Google Shape;516;p82"/>
          <p:cNvSpPr txBox="1">
            <a:spLocks noGrp="1"/>
          </p:cNvSpPr>
          <p:nvPr>
            <p:ph type="title"/>
          </p:nvPr>
        </p:nvSpPr>
        <p:spPr>
          <a:xfrm>
            <a:off x="7461446" y="2718684"/>
            <a:ext cx="3415560" cy="2508588"/>
          </a:xfrm>
          <a:prstGeom prst="rect">
            <a:avLst/>
          </a:prstGeom>
          <a:noFill/>
          <a:ln>
            <a:noFill/>
          </a:ln>
        </p:spPr>
        <p:txBody>
          <a:bodyPr spcFirstLastPara="1" wrap="square" lIns="0" tIns="45700" rIns="91425" bIns="45700" anchor="b" anchorCtr="0">
            <a:normAutofit/>
          </a:bodyPr>
          <a:lstStyle>
            <a:lvl1pPr lvl="0" algn="l">
              <a:spcBef>
                <a:spcPts val="0"/>
              </a:spcBef>
              <a:spcAft>
                <a:spcPts val="0"/>
              </a:spcAft>
              <a:buClr>
                <a:schemeClr val="accent1"/>
              </a:buClr>
              <a:buSzPts val="4000"/>
              <a:buFont typeface="Trebuchet MS"/>
              <a:buNone/>
              <a:defRPr sz="40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cxnSp>
        <p:nvCxnSpPr>
          <p:cNvPr id="517" name="Google Shape;517;p82" title="Decorative"/>
          <p:cNvCxnSpPr/>
          <p:nvPr/>
        </p:nvCxnSpPr>
        <p:spPr>
          <a:xfrm>
            <a:off x="8555848" y="4281994"/>
            <a:ext cx="0" cy="2188805"/>
          </a:xfrm>
          <a:prstGeom prst="straightConnector1">
            <a:avLst/>
          </a:prstGeom>
          <a:noFill/>
          <a:ln w="76200" cap="flat" cmpd="sng">
            <a:solidFill>
              <a:schemeClr val="accent4"/>
            </a:solidFill>
            <a:prstDash val="solid"/>
            <a:miter lim="400000"/>
            <a:headEnd type="none" w="sm" len="sm"/>
            <a:tailEnd type="none" w="sm" len="sm"/>
          </a:ln>
        </p:spPr>
      </p:cxn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82"/>
        <p:cNvGrpSpPr/>
        <p:nvPr/>
      </p:nvGrpSpPr>
      <p:grpSpPr>
        <a:xfrm>
          <a:off x="0" y="0"/>
          <a:ext cx="0" cy="0"/>
          <a:chOff x="0" y="0"/>
          <a:chExt cx="0" cy="0"/>
        </a:xfrm>
      </p:grpSpPr>
      <p:sp>
        <p:nvSpPr>
          <p:cNvPr id="83" name="Google Shape;83;p15"/>
          <p:cNvSpPr txBox="1">
            <a:spLocks noGrp="1"/>
          </p:cNvSpPr>
          <p:nvPr>
            <p:ph type="title"/>
          </p:nvPr>
        </p:nvSpPr>
        <p:spPr>
          <a:xfrm>
            <a:off x="677335" y="2700867"/>
            <a:ext cx="8596668" cy="1826581"/>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accent1"/>
              </a:buClr>
              <a:buSzPts val="4000"/>
              <a:buFont typeface="Trebuchet MS"/>
              <a:buNone/>
              <a:defRPr sz="4000" b="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15"/>
          <p:cNvSpPr txBox="1">
            <a:spLocks noGrp="1"/>
          </p:cNvSpPr>
          <p:nvPr>
            <p:ph type="body" idx="1"/>
          </p:nvPr>
        </p:nvSpPr>
        <p:spPr>
          <a:xfrm>
            <a:off x="677335" y="4527448"/>
            <a:ext cx="8596668" cy="860400"/>
          </a:xfrm>
          <a:prstGeom prst="rect">
            <a:avLst/>
          </a:prstGeom>
          <a:noFill/>
          <a:ln>
            <a:noFill/>
          </a:ln>
        </p:spPr>
        <p:txBody>
          <a:bodyPr spcFirstLastPara="1" wrap="square" lIns="91425" tIns="45700" rIns="91425" bIns="45700" anchor="t" anchorCtr="0">
            <a:normAutofit/>
          </a:bodyPr>
          <a:lstStyle>
            <a:lvl1pPr marL="457200" lvl="0" indent="-228600" algn="l">
              <a:spcBef>
                <a:spcPts val="1000"/>
              </a:spcBef>
              <a:spcAft>
                <a:spcPts val="0"/>
              </a:spcAft>
              <a:buSzPts val="1600"/>
              <a:buNone/>
              <a:defRPr sz="2000">
                <a:solidFill>
                  <a:srgbClr val="7F7F7F"/>
                </a:solidFill>
              </a:defRPr>
            </a:lvl1pPr>
            <a:lvl2pPr marL="914400" lvl="1" indent="-228600" algn="l">
              <a:spcBef>
                <a:spcPts val="1000"/>
              </a:spcBef>
              <a:spcAft>
                <a:spcPts val="0"/>
              </a:spcAft>
              <a:buSzPts val="1440"/>
              <a:buNone/>
              <a:defRPr sz="1800">
                <a:solidFill>
                  <a:srgbClr val="888888"/>
                </a:solidFill>
              </a:defRPr>
            </a:lvl2pPr>
            <a:lvl3pPr marL="1371600" lvl="2" indent="-228600" algn="l">
              <a:spcBef>
                <a:spcPts val="1000"/>
              </a:spcBef>
              <a:spcAft>
                <a:spcPts val="0"/>
              </a:spcAft>
              <a:buSzPts val="1280"/>
              <a:buNone/>
              <a:defRPr sz="1600">
                <a:solidFill>
                  <a:srgbClr val="888888"/>
                </a:solidFill>
              </a:defRPr>
            </a:lvl3pPr>
            <a:lvl4pPr marL="1828800" lvl="3" indent="-228600" algn="l">
              <a:spcBef>
                <a:spcPts val="1000"/>
              </a:spcBef>
              <a:spcAft>
                <a:spcPts val="0"/>
              </a:spcAft>
              <a:buSzPts val="1120"/>
              <a:buNone/>
              <a:defRPr sz="1400">
                <a:solidFill>
                  <a:srgbClr val="888888"/>
                </a:solidFill>
              </a:defRPr>
            </a:lvl4pPr>
            <a:lvl5pPr marL="2286000" lvl="4" indent="-228600" algn="l">
              <a:spcBef>
                <a:spcPts val="1000"/>
              </a:spcBef>
              <a:spcAft>
                <a:spcPts val="0"/>
              </a:spcAft>
              <a:buSzPts val="1120"/>
              <a:buNone/>
              <a:defRPr sz="1400">
                <a:solidFill>
                  <a:srgbClr val="888888"/>
                </a:solidFill>
              </a:defRPr>
            </a:lvl5pPr>
            <a:lvl6pPr marL="2743200" lvl="5" indent="-228600" algn="l">
              <a:spcBef>
                <a:spcPts val="1000"/>
              </a:spcBef>
              <a:spcAft>
                <a:spcPts val="0"/>
              </a:spcAft>
              <a:buSzPts val="1120"/>
              <a:buNone/>
              <a:defRPr sz="1400">
                <a:solidFill>
                  <a:srgbClr val="888888"/>
                </a:solidFill>
              </a:defRPr>
            </a:lvl6pPr>
            <a:lvl7pPr marL="3200400" lvl="6" indent="-228600" algn="l">
              <a:spcBef>
                <a:spcPts val="1000"/>
              </a:spcBef>
              <a:spcAft>
                <a:spcPts val="0"/>
              </a:spcAft>
              <a:buSzPts val="1120"/>
              <a:buNone/>
              <a:defRPr sz="1400">
                <a:solidFill>
                  <a:srgbClr val="888888"/>
                </a:solidFill>
              </a:defRPr>
            </a:lvl7pPr>
            <a:lvl8pPr marL="3657600" lvl="7" indent="-228600" algn="l">
              <a:spcBef>
                <a:spcPts val="1000"/>
              </a:spcBef>
              <a:spcAft>
                <a:spcPts val="0"/>
              </a:spcAft>
              <a:buSzPts val="1120"/>
              <a:buNone/>
              <a:defRPr sz="1400">
                <a:solidFill>
                  <a:srgbClr val="888888"/>
                </a:solidFill>
              </a:defRPr>
            </a:lvl8pPr>
            <a:lvl9pPr marL="4114800" lvl="8" indent="-228600" algn="l">
              <a:spcBef>
                <a:spcPts val="1000"/>
              </a:spcBef>
              <a:spcAft>
                <a:spcPts val="0"/>
              </a:spcAft>
              <a:buSzPts val="1120"/>
              <a:buNone/>
              <a:defRPr sz="1400">
                <a:solidFill>
                  <a:srgbClr val="888888"/>
                </a:solidFill>
              </a:defRPr>
            </a:lvl9pPr>
          </a:lstStyle>
          <a:p>
            <a:endParaRPr/>
          </a:p>
        </p:txBody>
      </p:sp>
      <p:sp>
        <p:nvSpPr>
          <p:cNvPr id="85" name="Google Shape;85;p15"/>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6" name="Google Shape;86;p15"/>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7" name="Google Shape;87;p15"/>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88"/>
        <p:cNvGrpSpPr/>
        <p:nvPr/>
      </p:nvGrpSpPr>
      <p:grpSpPr>
        <a:xfrm>
          <a:off x="0" y="0"/>
          <a:ext cx="0" cy="0"/>
          <a:chOff x="0" y="0"/>
          <a:chExt cx="0" cy="0"/>
        </a:xfrm>
      </p:grpSpPr>
      <p:sp>
        <p:nvSpPr>
          <p:cNvPr id="89" name="Google Shape;89;p16"/>
          <p:cNvSpPr txBox="1">
            <a:spLocks noGrp="1"/>
          </p:cNvSpPr>
          <p:nvPr>
            <p:ph type="title"/>
          </p:nvPr>
        </p:nvSpPr>
        <p:spPr>
          <a:xfrm>
            <a:off x="677334" y="609600"/>
            <a:ext cx="8596668" cy="1320800"/>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accent1"/>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16"/>
          <p:cNvSpPr txBox="1">
            <a:spLocks noGrp="1"/>
          </p:cNvSpPr>
          <p:nvPr>
            <p:ph type="body" idx="1"/>
          </p:nvPr>
        </p:nvSpPr>
        <p:spPr>
          <a:xfrm>
            <a:off x="677334" y="2160589"/>
            <a:ext cx="4184035" cy="3880772"/>
          </a:xfrm>
          <a:prstGeom prst="rect">
            <a:avLst/>
          </a:prstGeom>
          <a:noFill/>
          <a:ln>
            <a:noFill/>
          </a:ln>
        </p:spPr>
        <p:txBody>
          <a:bodyPr spcFirstLastPara="1" wrap="square" lIns="91425" tIns="45700" rIns="91425" bIns="45700" anchor="t" anchorCtr="0">
            <a:normAutofit/>
          </a:bodyPr>
          <a:lstStyle>
            <a:lvl1pPr marL="457200" lvl="0" indent="-320040" algn="l">
              <a:spcBef>
                <a:spcPts val="1000"/>
              </a:spcBef>
              <a:spcAft>
                <a:spcPts val="0"/>
              </a:spcAft>
              <a:buSzPts val="1440"/>
              <a:buChar char="►"/>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91" name="Google Shape;91;p16"/>
          <p:cNvSpPr txBox="1">
            <a:spLocks noGrp="1"/>
          </p:cNvSpPr>
          <p:nvPr>
            <p:ph type="body" idx="2"/>
          </p:nvPr>
        </p:nvSpPr>
        <p:spPr>
          <a:xfrm>
            <a:off x="5089970" y="2160589"/>
            <a:ext cx="4184034" cy="3880773"/>
          </a:xfrm>
          <a:prstGeom prst="rect">
            <a:avLst/>
          </a:prstGeom>
          <a:noFill/>
          <a:ln>
            <a:noFill/>
          </a:ln>
        </p:spPr>
        <p:txBody>
          <a:bodyPr spcFirstLastPara="1" wrap="square" lIns="91425" tIns="45700" rIns="91425" bIns="45700" anchor="t" anchorCtr="0">
            <a:normAutofit/>
          </a:bodyPr>
          <a:lstStyle>
            <a:lvl1pPr marL="457200" lvl="0" indent="-320040" algn="l">
              <a:spcBef>
                <a:spcPts val="1000"/>
              </a:spcBef>
              <a:spcAft>
                <a:spcPts val="0"/>
              </a:spcAft>
              <a:buSzPts val="1440"/>
              <a:buChar char="►"/>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92" name="Google Shape;92;p16"/>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3" name="Google Shape;93;p16"/>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4" name="Google Shape;94;p16"/>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slideLayout" Target="../slideLayouts/slideLayout66.xml"/><Relationship Id="rId74" Type="http://schemas.openxmlformats.org/officeDocument/2006/relationships/slideLayout" Target="../slideLayouts/slideLayout74.xml"/><Relationship Id="rId5" Type="http://schemas.openxmlformats.org/officeDocument/2006/relationships/slideLayout" Target="../slideLayouts/slideLayout5.xml"/><Relationship Id="rId61" Type="http://schemas.openxmlformats.org/officeDocument/2006/relationships/slideLayout" Target="../slideLayouts/slideLayout61.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75" Type="http://schemas.openxmlformats.org/officeDocument/2006/relationships/slideLayout" Target="../slideLayouts/slideLayout75.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34" Type="http://schemas.openxmlformats.org/officeDocument/2006/relationships/slideLayout" Target="../slideLayouts/slideLayout34.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6" Type="http://schemas.openxmlformats.org/officeDocument/2006/relationships/theme" Target="../theme/theme1.xml"/><Relationship Id="rId7" Type="http://schemas.openxmlformats.org/officeDocument/2006/relationships/slideLayout" Target="../slideLayouts/slideLayout7.xml"/><Relationship Id="rId71" Type="http://schemas.openxmlformats.org/officeDocument/2006/relationships/slideLayout" Target="../slideLayouts/slideLayout7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grpSp>
        <p:nvGrpSpPr>
          <p:cNvPr id="10" name="Google Shape;10;p7"/>
          <p:cNvGrpSpPr/>
          <p:nvPr/>
        </p:nvGrpSpPr>
        <p:grpSpPr>
          <a:xfrm>
            <a:off x="0" y="-8467"/>
            <a:ext cx="12192000" cy="6866467"/>
            <a:chOff x="0" y="-8467"/>
            <a:chExt cx="12192000" cy="6866467"/>
          </a:xfrm>
        </p:grpSpPr>
        <p:cxnSp>
          <p:nvCxnSpPr>
            <p:cNvPr id="11" name="Google Shape;11;p7"/>
            <p:cNvCxnSpPr/>
            <p:nvPr/>
          </p:nvCxnSpPr>
          <p:spPr>
            <a:xfrm>
              <a:off x="9371012" y="0"/>
              <a:ext cx="1219200" cy="6858000"/>
            </a:xfrm>
            <a:prstGeom prst="straightConnector1">
              <a:avLst/>
            </a:prstGeom>
            <a:noFill/>
            <a:ln w="9525" cap="flat" cmpd="sng">
              <a:solidFill>
                <a:srgbClr val="BFBFBF"/>
              </a:solidFill>
              <a:prstDash val="solid"/>
              <a:round/>
              <a:headEnd type="none" w="sm" len="sm"/>
              <a:tailEnd type="none" w="sm" len="sm"/>
            </a:ln>
          </p:spPr>
        </p:cxnSp>
        <p:cxnSp>
          <p:nvCxnSpPr>
            <p:cNvPr id="12" name="Google Shape;12;p7"/>
            <p:cNvCxnSpPr/>
            <p:nvPr/>
          </p:nvCxnSpPr>
          <p:spPr>
            <a:xfrm flipH="1">
              <a:off x="7425267" y="3681413"/>
              <a:ext cx="4763558" cy="3176587"/>
            </a:xfrm>
            <a:prstGeom prst="straightConnector1">
              <a:avLst/>
            </a:prstGeom>
            <a:noFill/>
            <a:ln w="9525" cap="flat" cmpd="sng">
              <a:solidFill>
                <a:srgbClr val="D8D8D8"/>
              </a:solidFill>
              <a:prstDash val="solid"/>
              <a:round/>
              <a:headEnd type="none" w="sm" len="sm"/>
              <a:tailEnd type="none" w="sm" len="sm"/>
            </a:ln>
          </p:spPr>
        </p:cxnSp>
        <p:sp>
          <p:nvSpPr>
            <p:cNvPr id="13" name="Google Shape;13;p7"/>
            <p:cNvSpPr/>
            <p:nvPr/>
          </p:nvSpPr>
          <p:spPr>
            <a:xfrm>
              <a:off x="9181476" y="-8467"/>
              <a:ext cx="3007349" cy="6866467"/>
            </a:xfrm>
            <a:custGeom>
              <a:avLst/>
              <a:gdLst/>
              <a:ahLst/>
              <a:cxnLst/>
              <a:rect l="l" t="t" r="r" b="b"/>
              <a:pathLst>
                <a:path w="3007349" h="6866467" extrusionOk="0">
                  <a:moveTo>
                    <a:pt x="2045532" y="0"/>
                  </a:moveTo>
                  <a:lnTo>
                    <a:pt x="3007349" y="0"/>
                  </a:lnTo>
                  <a:lnTo>
                    <a:pt x="3007349" y="6866467"/>
                  </a:lnTo>
                  <a:lnTo>
                    <a:pt x="0" y="6866467"/>
                  </a:lnTo>
                  <a:lnTo>
                    <a:pt x="2045532" y="0"/>
                  </a:lnTo>
                  <a:close/>
                </a:path>
              </a:pathLst>
            </a:custGeom>
            <a:solidFill>
              <a:schemeClr val="accent1">
                <a:alpha val="29803"/>
              </a:schemeClr>
            </a:solidFill>
            <a:ln>
              <a:noFill/>
            </a:ln>
          </p:spPr>
        </p:sp>
        <p:sp>
          <p:nvSpPr>
            <p:cNvPr id="14" name="Google Shape;14;p7"/>
            <p:cNvSpPr/>
            <p:nvPr/>
          </p:nvSpPr>
          <p:spPr>
            <a:xfrm>
              <a:off x="9603442" y="-8467"/>
              <a:ext cx="2588558" cy="6866467"/>
            </a:xfrm>
            <a:custGeom>
              <a:avLst/>
              <a:gdLst/>
              <a:ahLst/>
              <a:cxnLst/>
              <a:rect l="l" t="t" r="r" b="b"/>
              <a:pathLst>
                <a:path w="2573311" h="6866467" extrusionOk="0">
                  <a:moveTo>
                    <a:pt x="0" y="0"/>
                  </a:moveTo>
                  <a:lnTo>
                    <a:pt x="2573311" y="0"/>
                  </a:lnTo>
                  <a:lnTo>
                    <a:pt x="2573311" y="6866467"/>
                  </a:lnTo>
                  <a:lnTo>
                    <a:pt x="1202336" y="6866467"/>
                  </a:lnTo>
                  <a:lnTo>
                    <a:pt x="0" y="0"/>
                  </a:lnTo>
                  <a:close/>
                </a:path>
              </a:pathLst>
            </a:custGeom>
            <a:solidFill>
              <a:schemeClr val="accent1">
                <a:alpha val="20000"/>
              </a:schemeClr>
            </a:solidFill>
            <a:ln>
              <a:noFill/>
            </a:ln>
          </p:spPr>
        </p:sp>
        <p:sp>
          <p:nvSpPr>
            <p:cNvPr id="15" name="Google Shape;15;p7"/>
            <p:cNvSpPr/>
            <p:nvPr/>
          </p:nvSpPr>
          <p:spPr>
            <a:xfrm>
              <a:off x="8932333" y="3048000"/>
              <a:ext cx="3259667" cy="3810000"/>
            </a:xfrm>
            <a:prstGeom prst="triangle">
              <a:avLst>
                <a:gd name="adj" fmla="val 100000"/>
              </a:avLst>
            </a:prstGeom>
            <a:solidFill>
              <a:schemeClr val="accent2">
                <a:alpha val="71764"/>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7"/>
            <p:cNvSpPr/>
            <p:nvPr/>
          </p:nvSpPr>
          <p:spPr>
            <a:xfrm>
              <a:off x="9334500" y="-8467"/>
              <a:ext cx="2854326" cy="6866467"/>
            </a:xfrm>
            <a:custGeom>
              <a:avLst/>
              <a:gdLst/>
              <a:ahLst/>
              <a:cxnLst/>
              <a:rect l="l" t="t" r="r" b="b"/>
              <a:pathLst>
                <a:path w="2858013" h="6866467" extrusionOk="0">
                  <a:moveTo>
                    <a:pt x="0" y="0"/>
                  </a:moveTo>
                  <a:lnTo>
                    <a:pt x="2858013" y="0"/>
                  </a:lnTo>
                  <a:lnTo>
                    <a:pt x="2858013" y="6866467"/>
                  </a:lnTo>
                  <a:lnTo>
                    <a:pt x="2473942" y="6866467"/>
                  </a:lnTo>
                  <a:lnTo>
                    <a:pt x="0" y="0"/>
                  </a:lnTo>
                  <a:close/>
                </a:path>
              </a:pathLst>
            </a:custGeom>
            <a:solidFill>
              <a:srgbClr val="3F7818">
                <a:alpha val="69803"/>
              </a:srgbClr>
            </a:solidFill>
            <a:ln>
              <a:noFill/>
            </a:ln>
          </p:spPr>
        </p:sp>
        <p:sp>
          <p:nvSpPr>
            <p:cNvPr id="17" name="Google Shape;17;p7"/>
            <p:cNvSpPr/>
            <p:nvPr/>
          </p:nvSpPr>
          <p:spPr>
            <a:xfrm>
              <a:off x="10898730" y="-8467"/>
              <a:ext cx="1290094" cy="6866467"/>
            </a:xfrm>
            <a:custGeom>
              <a:avLst/>
              <a:gdLst/>
              <a:ahLst/>
              <a:cxnLst/>
              <a:rect l="l" t="t" r="r" b="b"/>
              <a:pathLst>
                <a:path w="1290094" h="6858000" extrusionOk="0">
                  <a:moveTo>
                    <a:pt x="1019735" y="0"/>
                  </a:moveTo>
                  <a:lnTo>
                    <a:pt x="1290094" y="0"/>
                  </a:lnTo>
                  <a:lnTo>
                    <a:pt x="1290094" y="6858000"/>
                  </a:lnTo>
                  <a:lnTo>
                    <a:pt x="0" y="6858000"/>
                  </a:lnTo>
                  <a:lnTo>
                    <a:pt x="1019735" y="0"/>
                  </a:lnTo>
                  <a:close/>
                </a:path>
              </a:pathLst>
            </a:custGeom>
            <a:solidFill>
              <a:srgbClr val="BFE471">
                <a:alpha val="69803"/>
              </a:srgbClr>
            </a:solidFill>
            <a:ln>
              <a:noFill/>
            </a:ln>
          </p:spPr>
        </p:sp>
        <p:sp>
          <p:nvSpPr>
            <p:cNvPr id="18" name="Google Shape;18;p7"/>
            <p:cNvSpPr/>
            <p:nvPr/>
          </p:nvSpPr>
          <p:spPr>
            <a:xfrm>
              <a:off x="10938999" y="-8467"/>
              <a:ext cx="1249825" cy="6866467"/>
            </a:xfrm>
            <a:custGeom>
              <a:avLst/>
              <a:gdLst/>
              <a:ahLst/>
              <a:cxnLst/>
              <a:rect l="l" t="t" r="r" b="b"/>
              <a:pathLst>
                <a:path w="1249825" h="6858000" extrusionOk="0">
                  <a:moveTo>
                    <a:pt x="0" y="0"/>
                  </a:moveTo>
                  <a:lnTo>
                    <a:pt x="1249825" y="0"/>
                  </a:lnTo>
                  <a:lnTo>
                    <a:pt x="1249825" y="6858000"/>
                  </a:lnTo>
                  <a:lnTo>
                    <a:pt x="1109382" y="6858000"/>
                  </a:lnTo>
                  <a:lnTo>
                    <a:pt x="0" y="0"/>
                  </a:lnTo>
                  <a:close/>
                </a:path>
              </a:pathLst>
            </a:custGeom>
            <a:solidFill>
              <a:schemeClr val="accent1">
                <a:alpha val="64705"/>
              </a:schemeClr>
            </a:solidFill>
            <a:ln>
              <a:noFill/>
            </a:ln>
          </p:spPr>
        </p:sp>
        <p:sp>
          <p:nvSpPr>
            <p:cNvPr id="19" name="Google Shape;19;p7"/>
            <p:cNvSpPr/>
            <p:nvPr/>
          </p:nvSpPr>
          <p:spPr>
            <a:xfrm>
              <a:off x="10371666" y="3589867"/>
              <a:ext cx="1817159" cy="3268133"/>
            </a:xfrm>
            <a:prstGeom prst="triangle">
              <a:avLst>
                <a:gd name="adj" fmla="val 100000"/>
              </a:avLst>
            </a:prstGeom>
            <a:solidFill>
              <a:schemeClr val="accent1">
                <a:alpha val="8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7"/>
            <p:cNvSpPr/>
            <p:nvPr/>
          </p:nvSpPr>
          <p:spPr>
            <a:xfrm>
              <a:off x="0" y="4013200"/>
              <a:ext cx="448733" cy="2844800"/>
            </a:xfrm>
            <a:prstGeom prst="triangle">
              <a:avLst>
                <a:gd name="adj" fmla="val 0"/>
              </a:avLst>
            </a:prstGeom>
            <a:solidFill>
              <a:schemeClr val="accent1">
                <a:alpha val="84705"/>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 name="Google Shape;21;p7"/>
          <p:cNvSpPr txBox="1">
            <a:spLocks noGrp="1"/>
          </p:cNvSpPr>
          <p:nvPr>
            <p:ph type="title"/>
          </p:nvPr>
        </p:nvSpPr>
        <p:spPr>
          <a:xfrm>
            <a:off x="677334" y="609600"/>
            <a:ext cx="8596668" cy="1320800"/>
          </a:xfrm>
          <a:prstGeom prst="rect">
            <a:avLst/>
          </a:prstGeom>
          <a:noFill/>
          <a:ln>
            <a:noFill/>
          </a:ln>
        </p:spPr>
        <p:txBody>
          <a:bodyPr spcFirstLastPara="1" wrap="square" lIns="91425" tIns="45700" rIns="91425" bIns="45700" anchor="t" anchorCtr="0">
            <a:normAutofit/>
          </a:bodyPr>
          <a:lstStyle>
            <a:lvl1pPr marR="0" lvl="0" algn="l" rtl="0">
              <a:spcBef>
                <a:spcPts val="0"/>
              </a:spcBef>
              <a:spcAft>
                <a:spcPts val="0"/>
              </a:spcAft>
              <a:buClr>
                <a:schemeClr val="accent1"/>
              </a:buClr>
              <a:buSzPts val="3600"/>
              <a:buFont typeface="Trebuchet MS"/>
              <a:buNone/>
              <a:defRPr sz="3600" b="0" i="0" u="none" strike="noStrike" cap="none">
                <a:solidFill>
                  <a:schemeClr val="accent1"/>
                </a:solidFill>
                <a:latin typeface="Trebuchet MS"/>
                <a:ea typeface="Trebuchet MS"/>
                <a:cs typeface="Trebuchet MS"/>
                <a:sym typeface="Trebuchet MS"/>
              </a:defRPr>
            </a:lvl1pPr>
            <a:lvl2pPr marR="0" lvl="1" algn="l" rtl="0">
              <a:spcBef>
                <a:spcPts val="0"/>
              </a:spcBef>
              <a:spcAft>
                <a:spcPts val="0"/>
              </a:spcAft>
              <a:buSzPts val="1400"/>
              <a:buNone/>
              <a:defRPr sz="1800" b="0" i="0" u="none" strike="noStrike" cap="none">
                <a:solidFill>
                  <a:schemeClr val="dk2"/>
                </a:solidFill>
              </a:defRPr>
            </a:lvl2pPr>
            <a:lvl3pPr marR="0" lvl="2" algn="l" rtl="0">
              <a:spcBef>
                <a:spcPts val="0"/>
              </a:spcBef>
              <a:spcAft>
                <a:spcPts val="0"/>
              </a:spcAft>
              <a:buSzPts val="1400"/>
              <a:buNone/>
              <a:defRPr sz="1800" b="0" i="0" u="none" strike="noStrike" cap="none">
                <a:solidFill>
                  <a:schemeClr val="dk2"/>
                </a:solidFill>
              </a:defRPr>
            </a:lvl3pPr>
            <a:lvl4pPr marR="0" lvl="3" algn="l" rtl="0">
              <a:spcBef>
                <a:spcPts val="0"/>
              </a:spcBef>
              <a:spcAft>
                <a:spcPts val="0"/>
              </a:spcAft>
              <a:buSzPts val="1400"/>
              <a:buNone/>
              <a:defRPr sz="1800" b="0" i="0" u="none" strike="noStrike" cap="none">
                <a:solidFill>
                  <a:schemeClr val="dk2"/>
                </a:solidFill>
              </a:defRPr>
            </a:lvl4pPr>
            <a:lvl5pPr marR="0" lvl="4" algn="l" rtl="0">
              <a:spcBef>
                <a:spcPts val="0"/>
              </a:spcBef>
              <a:spcAft>
                <a:spcPts val="0"/>
              </a:spcAft>
              <a:buSzPts val="1400"/>
              <a:buNone/>
              <a:defRPr sz="1800" b="0" i="0" u="none" strike="noStrike" cap="none">
                <a:solidFill>
                  <a:schemeClr val="dk2"/>
                </a:solidFill>
              </a:defRPr>
            </a:lvl5pPr>
            <a:lvl6pPr marR="0" lvl="5" algn="l" rtl="0">
              <a:spcBef>
                <a:spcPts val="0"/>
              </a:spcBef>
              <a:spcAft>
                <a:spcPts val="0"/>
              </a:spcAft>
              <a:buSzPts val="1400"/>
              <a:buNone/>
              <a:defRPr sz="1800" b="0" i="0" u="none" strike="noStrike" cap="none">
                <a:solidFill>
                  <a:schemeClr val="dk2"/>
                </a:solidFill>
              </a:defRPr>
            </a:lvl6pPr>
            <a:lvl7pPr marR="0" lvl="6" algn="l" rtl="0">
              <a:spcBef>
                <a:spcPts val="0"/>
              </a:spcBef>
              <a:spcAft>
                <a:spcPts val="0"/>
              </a:spcAft>
              <a:buSzPts val="1400"/>
              <a:buNone/>
              <a:defRPr sz="1800" b="0" i="0" u="none" strike="noStrike" cap="none">
                <a:solidFill>
                  <a:schemeClr val="dk2"/>
                </a:solidFill>
              </a:defRPr>
            </a:lvl7pPr>
            <a:lvl8pPr marR="0" lvl="7" algn="l" rtl="0">
              <a:spcBef>
                <a:spcPts val="0"/>
              </a:spcBef>
              <a:spcAft>
                <a:spcPts val="0"/>
              </a:spcAft>
              <a:buSzPts val="1400"/>
              <a:buNone/>
              <a:defRPr sz="1800" b="0" i="0" u="none" strike="noStrike" cap="none">
                <a:solidFill>
                  <a:schemeClr val="dk2"/>
                </a:solidFill>
              </a:defRPr>
            </a:lvl8pPr>
            <a:lvl9pPr marR="0" lvl="8" algn="l" rtl="0">
              <a:spcBef>
                <a:spcPts val="0"/>
              </a:spcBef>
              <a:spcAft>
                <a:spcPts val="0"/>
              </a:spcAft>
              <a:buSzPts val="1400"/>
              <a:buNone/>
              <a:defRPr sz="1800" b="0" i="0" u="none" strike="noStrike" cap="none">
                <a:solidFill>
                  <a:schemeClr val="dk2"/>
                </a:solidFill>
              </a:defRPr>
            </a:lvl9pPr>
          </a:lstStyle>
          <a:p>
            <a:endParaRPr/>
          </a:p>
        </p:txBody>
      </p:sp>
      <p:sp>
        <p:nvSpPr>
          <p:cNvPr id="22" name="Google Shape;22;p7"/>
          <p:cNvSpPr txBox="1">
            <a:spLocks noGrp="1"/>
          </p:cNvSpPr>
          <p:nvPr>
            <p:ph type="body" idx="1"/>
          </p:nvPr>
        </p:nvSpPr>
        <p:spPr>
          <a:xfrm>
            <a:off x="677334" y="2160589"/>
            <a:ext cx="8596668" cy="3880773"/>
          </a:xfrm>
          <a:prstGeom prst="rect">
            <a:avLst/>
          </a:prstGeom>
          <a:noFill/>
          <a:ln>
            <a:noFill/>
          </a:ln>
        </p:spPr>
        <p:txBody>
          <a:bodyPr spcFirstLastPara="1" wrap="square" lIns="91425" tIns="45700" rIns="91425" bIns="45700" anchor="t" anchorCtr="0">
            <a:normAutofit/>
          </a:bodyPr>
          <a:lstStyle>
            <a:lvl1pPr marL="457200" marR="0" lvl="0" indent="-320040" algn="l" rtl="0">
              <a:spcBef>
                <a:spcPts val="1000"/>
              </a:spcBef>
              <a:spcAft>
                <a:spcPts val="0"/>
              </a:spcAft>
              <a:buClr>
                <a:schemeClr val="accent1"/>
              </a:buClr>
              <a:buSzPts val="1440"/>
              <a:buFont typeface="Noto Sans Symbols"/>
              <a:buChar char="►"/>
              <a:defRPr sz="1800" b="0" i="0" u="none" strike="noStrike" cap="none">
                <a:solidFill>
                  <a:srgbClr val="3F3F3F"/>
                </a:solidFill>
                <a:latin typeface="Trebuchet MS"/>
                <a:ea typeface="Trebuchet MS"/>
                <a:cs typeface="Trebuchet MS"/>
                <a:sym typeface="Trebuchet MS"/>
              </a:defRPr>
            </a:lvl1pPr>
            <a:lvl2pPr marL="914400" marR="0" lvl="1" indent="-309880" algn="l" rtl="0">
              <a:spcBef>
                <a:spcPts val="1000"/>
              </a:spcBef>
              <a:spcAft>
                <a:spcPts val="0"/>
              </a:spcAft>
              <a:buClr>
                <a:schemeClr val="accent1"/>
              </a:buClr>
              <a:buSzPts val="1280"/>
              <a:buFont typeface="Noto Sans Symbols"/>
              <a:buChar char="►"/>
              <a:defRPr sz="1600" b="0" i="0" u="none" strike="noStrike" cap="none">
                <a:solidFill>
                  <a:srgbClr val="3F3F3F"/>
                </a:solidFill>
                <a:latin typeface="Trebuchet MS"/>
                <a:ea typeface="Trebuchet MS"/>
                <a:cs typeface="Trebuchet MS"/>
                <a:sym typeface="Trebuchet MS"/>
              </a:defRPr>
            </a:lvl2pPr>
            <a:lvl3pPr marL="1371600" marR="0" lvl="2" indent="-299719" algn="l" rtl="0">
              <a:spcBef>
                <a:spcPts val="1000"/>
              </a:spcBef>
              <a:spcAft>
                <a:spcPts val="0"/>
              </a:spcAft>
              <a:buClr>
                <a:schemeClr val="accent1"/>
              </a:buClr>
              <a:buSzPts val="1120"/>
              <a:buFont typeface="Noto Sans Symbols"/>
              <a:buChar char="►"/>
              <a:defRPr sz="1400" b="0" i="0" u="none" strike="noStrike" cap="none">
                <a:solidFill>
                  <a:srgbClr val="3F3F3F"/>
                </a:solidFill>
                <a:latin typeface="Trebuchet MS"/>
                <a:ea typeface="Trebuchet MS"/>
                <a:cs typeface="Trebuchet MS"/>
                <a:sym typeface="Trebuchet MS"/>
              </a:defRPr>
            </a:lvl3pPr>
            <a:lvl4pPr marL="1828800" marR="0" lvl="3" indent="-289560"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4pPr>
            <a:lvl5pPr marL="2286000" marR="0" lvl="4" indent="-289560"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5pPr>
            <a:lvl6pPr marL="2743200" marR="0" lvl="5" indent="-289560"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6pPr>
            <a:lvl7pPr marL="3200400" marR="0" lvl="6" indent="-289560"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7pPr>
            <a:lvl8pPr marL="3657600" marR="0" lvl="7" indent="-289559"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8pPr>
            <a:lvl9pPr marL="4114800" marR="0" lvl="8" indent="-289559"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9pPr>
          </a:lstStyle>
          <a:p>
            <a:endParaRPr/>
          </a:p>
        </p:txBody>
      </p:sp>
      <p:sp>
        <p:nvSpPr>
          <p:cNvPr id="23" name="Google Shape;23;p7"/>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900" b="0" i="0" u="none" strike="noStrike" cap="none">
                <a:solidFill>
                  <a:srgbClr val="888888"/>
                </a:solidFill>
                <a:latin typeface="Trebuchet MS"/>
                <a:ea typeface="Trebuchet MS"/>
                <a:cs typeface="Trebuchet MS"/>
                <a:sym typeface="Trebuchet MS"/>
              </a:defRPr>
            </a:lvl1pPr>
            <a:lvl2pPr marR="0" lvl="1"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2pPr>
            <a:lvl3pPr marR="0" lvl="2"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3pPr>
            <a:lvl4pPr marR="0" lvl="3"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4pPr>
            <a:lvl5pPr marR="0" lvl="4"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5pPr>
            <a:lvl6pPr marR="0" lvl="5"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6pPr>
            <a:lvl7pPr marR="0" lvl="6"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7pPr>
            <a:lvl8pPr marR="0" lvl="7"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8pPr>
            <a:lvl9pPr marR="0" lvl="8"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9pPr>
          </a:lstStyle>
          <a:p>
            <a:endParaRPr/>
          </a:p>
        </p:txBody>
      </p:sp>
      <p:sp>
        <p:nvSpPr>
          <p:cNvPr id="24" name="Google Shape;24;p7"/>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900" b="0" i="0" u="none" strike="noStrike" cap="none">
                <a:solidFill>
                  <a:srgbClr val="888888"/>
                </a:solidFill>
                <a:latin typeface="Trebuchet MS"/>
                <a:ea typeface="Trebuchet MS"/>
                <a:cs typeface="Trebuchet MS"/>
                <a:sym typeface="Trebuchet MS"/>
              </a:defRPr>
            </a:lvl1pPr>
            <a:lvl2pPr marR="0" lvl="1"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2pPr>
            <a:lvl3pPr marR="0" lvl="2"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3pPr>
            <a:lvl4pPr marR="0" lvl="3"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4pPr>
            <a:lvl5pPr marR="0" lvl="4"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5pPr>
            <a:lvl6pPr marR="0" lvl="5"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6pPr>
            <a:lvl7pPr marR="0" lvl="6"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7pPr>
            <a:lvl8pPr marR="0" lvl="7"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8pPr>
            <a:lvl9pPr marR="0" lvl="8"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9pPr>
          </a:lstStyle>
          <a:p>
            <a:endParaRPr/>
          </a:p>
        </p:txBody>
      </p:sp>
      <p:sp>
        <p:nvSpPr>
          <p:cNvPr id="25" name="Google Shape;25;p7"/>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900" b="0" i="0" u="none" strike="noStrike" cap="none">
                <a:solidFill>
                  <a:schemeClr val="accent1"/>
                </a:solidFill>
                <a:latin typeface="Trebuchet MS"/>
                <a:ea typeface="Trebuchet MS"/>
                <a:cs typeface="Trebuchet MS"/>
                <a:sym typeface="Trebuchet MS"/>
              </a:defRPr>
            </a:lvl1pPr>
            <a:lvl2pPr marL="0" marR="0" lvl="1" indent="0" algn="r" rtl="0">
              <a:spcBef>
                <a:spcPts val="0"/>
              </a:spcBef>
              <a:buNone/>
              <a:defRPr sz="900" b="0" i="0" u="none" strike="noStrike" cap="none">
                <a:solidFill>
                  <a:schemeClr val="accent1"/>
                </a:solidFill>
                <a:latin typeface="Trebuchet MS"/>
                <a:ea typeface="Trebuchet MS"/>
                <a:cs typeface="Trebuchet MS"/>
                <a:sym typeface="Trebuchet MS"/>
              </a:defRPr>
            </a:lvl2pPr>
            <a:lvl3pPr marL="0" marR="0" lvl="2" indent="0" algn="r" rtl="0">
              <a:spcBef>
                <a:spcPts val="0"/>
              </a:spcBef>
              <a:buNone/>
              <a:defRPr sz="900" b="0" i="0" u="none" strike="noStrike" cap="none">
                <a:solidFill>
                  <a:schemeClr val="accent1"/>
                </a:solidFill>
                <a:latin typeface="Trebuchet MS"/>
                <a:ea typeface="Trebuchet MS"/>
                <a:cs typeface="Trebuchet MS"/>
                <a:sym typeface="Trebuchet MS"/>
              </a:defRPr>
            </a:lvl3pPr>
            <a:lvl4pPr marL="0" marR="0" lvl="3" indent="0" algn="r" rtl="0">
              <a:spcBef>
                <a:spcPts val="0"/>
              </a:spcBef>
              <a:buNone/>
              <a:defRPr sz="900" b="0" i="0" u="none" strike="noStrike" cap="none">
                <a:solidFill>
                  <a:schemeClr val="accent1"/>
                </a:solidFill>
                <a:latin typeface="Trebuchet MS"/>
                <a:ea typeface="Trebuchet MS"/>
                <a:cs typeface="Trebuchet MS"/>
                <a:sym typeface="Trebuchet MS"/>
              </a:defRPr>
            </a:lvl4pPr>
            <a:lvl5pPr marL="0" marR="0" lvl="4" indent="0" algn="r" rtl="0">
              <a:spcBef>
                <a:spcPts val="0"/>
              </a:spcBef>
              <a:buNone/>
              <a:defRPr sz="900" b="0" i="0" u="none" strike="noStrike" cap="none">
                <a:solidFill>
                  <a:schemeClr val="accent1"/>
                </a:solidFill>
                <a:latin typeface="Trebuchet MS"/>
                <a:ea typeface="Trebuchet MS"/>
                <a:cs typeface="Trebuchet MS"/>
                <a:sym typeface="Trebuchet MS"/>
              </a:defRPr>
            </a:lvl5pPr>
            <a:lvl6pPr marL="0" marR="0" lvl="5" indent="0" algn="r" rtl="0">
              <a:spcBef>
                <a:spcPts val="0"/>
              </a:spcBef>
              <a:buNone/>
              <a:defRPr sz="900" b="0" i="0" u="none" strike="noStrike" cap="none">
                <a:solidFill>
                  <a:schemeClr val="accent1"/>
                </a:solidFill>
                <a:latin typeface="Trebuchet MS"/>
                <a:ea typeface="Trebuchet MS"/>
                <a:cs typeface="Trebuchet MS"/>
                <a:sym typeface="Trebuchet MS"/>
              </a:defRPr>
            </a:lvl6pPr>
            <a:lvl7pPr marL="0" marR="0" lvl="6" indent="0" algn="r" rtl="0">
              <a:spcBef>
                <a:spcPts val="0"/>
              </a:spcBef>
              <a:buNone/>
              <a:defRPr sz="900" b="0" i="0" u="none" strike="noStrike" cap="none">
                <a:solidFill>
                  <a:schemeClr val="accent1"/>
                </a:solidFill>
                <a:latin typeface="Trebuchet MS"/>
                <a:ea typeface="Trebuchet MS"/>
                <a:cs typeface="Trebuchet MS"/>
                <a:sym typeface="Trebuchet MS"/>
              </a:defRPr>
            </a:lvl7pPr>
            <a:lvl8pPr marL="0" marR="0" lvl="7" indent="0" algn="r" rtl="0">
              <a:spcBef>
                <a:spcPts val="0"/>
              </a:spcBef>
              <a:buNone/>
              <a:defRPr sz="900" b="0" i="0" u="none" strike="noStrike" cap="none">
                <a:solidFill>
                  <a:schemeClr val="accent1"/>
                </a:solidFill>
                <a:latin typeface="Trebuchet MS"/>
                <a:ea typeface="Trebuchet MS"/>
                <a:cs typeface="Trebuchet MS"/>
                <a:sym typeface="Trebuchet MS"/>
              </a:defRPr>
            </a:lvl8pPr>
            <a:lvl9pPr marL="0" marR="0" lvl="8" indent="0" algn="r" rtl="0">
              <a:spcBef>
                <a:spcPts val="0"/>
              </a:spcBef>
              <a:buNone/>
              <a:defRPr sz="900" b="0" i="0" u="none" strike="noStrike" cap="none">
                <a:solidFill>
                  <a:schemeClr val="accent1"/>
                </a:solidFill>
                <a:latin typeface="Trebuchet MS"/>
                <a:ea typeface="Trebuchet MS"/>
                <a:cs typeface="Trebuchet MS"/>
                <a:sym typeface="Trebuchet MS"/>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 id="2147483683" r:id="rId35"/>
    <p:sldLayoutId id="2147483684" r:id="rId36"/>
    <p:sldLayoutId id="2147483685" r:id="rId37"/>
    <p:sldLayoutId id="2147483686" r:id="rId38"/>
    <p:sldLayoutId id="2147483687" r:id="rId39"/>
    <p:sldLayoutId id="2147483688" r:id="rId40"/>
    <p:sldLayoutId id="2147483689" r:id="rId41"/>
    <p:sldLayoutId id="2147483690" r:id="rId42"/>
    <p:sldLayoutId id="2147483691" r:id="rId43"/>
    <p:sldLayoutId id="2147483692" r:id="rId44"/>
    <p:sldLayoutId id="2147483693" r:id="rId45"/>
    <p:sldLayoutId id="2147483694" r:id="rId46"/>
    <p:sldLayoutId id="2147483695" r:id="rId47"/>
    <p:sldLayoutId id="2147483696" r:id="rId48"/>
    <p:sldLayoutId id="2147483697" r:id="rId49"/>
    <p:sldLayoutId id="2147483698" r:id="rId50"/>
    <p:sldLayoutId id="2147483699" r:id="rId51"/>
    <p:sldLayoutId id="2147483700" r:id="rId52"/>
    <p:sldLayoutId id="2147483701" r:id="rId53"/>
    <p:sldLayoutId id="2147483702" r:id="rId54"/>
    <p:sldLayoutId id="2147483703" r:id="rId55"/>
    <p:sldLayoutId id="2147483704" r:id="rId56"/>
    <p:sldLayoutId id="2147483705" r:id="rId57"/>
    <p:sldLayoutId id="2147483706" r:id="rId58"/>
    <p:sldLayoutId id="2147483707" r:id="rId59"/>
    <p:sldLayoutId id="2147483708" r:id="rId60"/>
    <p:sldLayoutId id="2147483709" r:id="rId61"/>
    <p:sldLayoutId id="2147483710" r:id="rId62"/>
    <p:sldLayoutId id="2147483711" r:id="rId63"/>
    <p:sldLayoutId id="2147483712" r:id="rId64"/>
    <p:sldLayoutId id="2147483713" r:id="rId65"/>
    <p:sldLayoutId id="2147483714" r:id="rId66"/>
    <p:sldLayoutId id="2147483715" r:id="rId67"/>
    <p:sldLayoutId id="2147483716" r:id="rId68"/>
    <p:sldLayoutId id="2147483717" r:id="rId69"/>
    <p:sldLayoutId id="2147483718" r:id="rId70"/>
    <p:sldLayoutId id="2147483719" r:id="rId71"/>
    <p:sldLayoutId id="2147483720" r:id="rId72"/>
    <p:sldLayoutId id="2147483721" r:id="rId73"/>
    <p:sldLayoutId id="2147483722" r:id="rId74"/>
    <p:sldLayoutId id="2147483723" r:id="rId75"/>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pos="528">
          <p15:clr>
            <a:srgbClr val="F26B43"/>
          </p15:clr>
        </p15:guide>
        <p15:guide id="2" orient="horz" pos="4042">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Shape 521"/>
        <p:cNvGrpSpPr/>
        <p:nvPr/>
      </p:nvGrpSpPr>
      <p:grpSpPr>
        <a:xfrm>
          <a:off x="0" y="0"/>
          <a:ext cx="0" cy="0"/>
          <a:chOff x="0" y="0"/>
          <a:chExt cx="0" cy="0"/>
        </a:xfrm>
      </p:grpSpPr>
      <p:pic>
        <p:nvPicPr>
          <p:cNvPr id="522" name="Google Shape;522;p1" descr="A person using a cell phone&#10;&#10;Description automatically generated with medium confidence"/>
          <p:cNvPicPr preferRelativeResize="0"/>
          <p:nvPr/>
        </p:nvPicPr>
        <p:blipFill rotWithShape="1">
          <a:blip r:embed="rId3">
            <a:alphaModFix/>
          </a:blip>
          <a:srcRect t="29313" b="13935"/>
          <a:stretch/>
        </p:blipFill>
        <p:spPr>
          <a:xfrm>
            <a:off x="20" y="4288"/>
            <a:ext cx="12191980" cy="4618512"/>
          </a:xfrm>
          <a:prstGeom prst="rect">
            <a:avLst/>
          </a:prstGeom>
          <a:noFill/>
          <a:ln>
            <a:noFill/>
          </a:ln>
        </p:spPr>
      </p:pic>
      <p:sp>
        <p:nvSpPr>
          <p:cNvPr id="524" name="Google Shape;524;p1"/>
          <p:cNvSpPr/>
          <p:nvPr/>
        </p:nvSpPr>
        <p:spPr>
          <a:xfrm>
            <a:off x="0" y="4622800"/>
            <a:ext cx="12234300" cy="2230912"/>
          </a:xfrm>
          <a:prstGeom prst="rect">
            <a:avLst/>
          </a:prstGeom>
          <a:solidFill>
            <a:schemeClr val="l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chemeClr val="lt1"/>
              </a:highlight>
            </a:endParaRPr>
          </a:p>
        </p:txBody>
      </p:sp>
      <p:pic>
        <p:nvPicPr>
          <p:cNvPr id="525" name="Google Shape;525;p1"/>
          <p:cNvPicPr preferRelativeResize="0"/>
          <p:nvPr/>
        </p:nvPicPr>
        <p:blipFill>
          <a:blip r:embed="rId4">
            <a:alphaModFix/>
          </a:blip>
          <a:stretch>
            <a:fillRect/>
          </a:stretch>
        </p:blipFill>
        <p:spPr>
          <a:xfrm>
            <a:off x="9910916" y="6107450"/>
            <a:ext cx="2281085" cy="702899"/>
          </a:xfrm>
          <a:prstGeom prst="rect">
            <a:avLst/>
          </a:prstGeom>
          <a:noFill/>
          <a:ln>
            <a:noFill/>
          </a:ln>
        </p:spPr>
      </p:pic>
      <p:sp>
        <p:nvSpPr>
          <p:cNvPr id="523" name="Google Shape;523;p1"/>
          <p:cNvSpPr txBox="1">
            <a:spLocks noGrp="1"/>
          </p:cNvSpPr>
          <p:nvPr>
            <p:ph type="title"/>
          </p:nvPr>
        </p:nvSpPr>
        <p:spPr>
          <a:xfrm>
            <a:off x="853417" y="4622800"/>
            <a:ext cx="10785232" cy="891250"/>
          </a:xfrm>
          <a:prstGeom prst="rect">
            <a:avLst/>
          </a:prstGeom>
          <a:noFill/>
          <a:ln>
            <a:noFill/>
          </a:ln>
        </p:spPr>
        <p:txBody>
          <a:bodyPr spcFirstLastPara="1" wrap="square" lIns="91425" tIns="45700" rIns="91425" bIns="45700" anchor="t" anchorCtr="0">
            <a:normAutofit fontScale="90000"/>
          </a:bodyPr>
          <a:lstStyle/>
          <a:p>
            <a:pPr marL="0" lvl="0" indent="0" algn="l" rtl="0">
              <a:spcBef>
                <a:spcPts val="0"/>
              </a:spcBef>
              <a:spcAft>
                <a:spcPts val="0"/>
              </a:spcAft>
              <a:buClr>
                <a:schemeClr val="lt1"/>
              </a:buClr>
              <a:buSzPct val="100000"/>
              <a:buFont typeface="Arial"/>
              <a:buNone/>
            </a:pPr>
            <a:r>
              <a:rPr lang="en-US" b="1" i="1" dirty="0">
                <a:solidFill>
                  <a:schemeClr val="accent1"/>
                </a:solidFill>
                <a:latin typeface="Tahoma" panose="020B0604030504040204" pitchFamily="34" charset="0"/>
                <a:ea typeface="Tahoma" panose="020B0604030504040204" pitchFamily="34" charset="0"/>
                <a:cs typeface="Tahoma" panose="020B0604030504040204" pitchFamily="34" charset="0"/>
                <a:sym typeface="Arial"/>
              </a:rPr>
              <a:t>How the Interactions of Businesses and Consumers Determine Prices</a:t>
            </a:r>
            <a:endParaRPr dirty="0">
              <a:solidFill>
                <a:schemeClr val="accent1"/>
              </a:solidFill>
              <a:latin typeface="Tahoma" panose="020B0604030504040204" pitchFamily="34" charset="0"/>
              <a:ea typeface="Tahoma" panose="020B0604030504040204" pitchFamily="34" charset="0"/>
              <a:cs typeface="Tahoma" panose="020B060403050404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29"/>
        <p:cNvGrpSpPr/>
        <p:nvPr/>
      </p:nvGrpSpPr>
      <p:grpSpPr>
        <a:xfrm>
          <a:off x="0" y="0"/>
          <a:ext cx="0" cy="0"/>
          <a:chOff x="0" y="0"/>
          <a:chExt cx="0" cy="0"/>
        </a:xfrm>
      </p:grpSpPr>
      <p:sp>
        <p:nvSpPr>
          <p:cNvPr id="530" name="Google Shape;530;p2"/>
          <p:cNvSpPr txBox="1">
            <a:spLocks noGrp="1"/>
          </p:cNvSpPr>
          <p:nvPr>
            <p:ph type="body" idx="1"/>
          </p:nvPr>
        </p:nvSpPr>
        <p:spPr>
          <a:xfrm>
            <a:off x="0" y="3206186"/>
            <a:ext cx="12192000" cy="3651813"/>
          </a:xfrm>
          <a:prstGeom prst="rect">
            <a:avLst/>
          </a:prstGeom>
          <a:solidFill>
            <a:schemeClr val="accent2"/>
          </a:solidFill>
          <a:ln>
            <a:noFill/>
          </a:ln>
        </p:spPr>
        <p:txBody>
          <a:bodyPr spcFirstLastPara="1" wrap="square" lIns="5400000" tIns="216000" rIns="1800000" bIns="45700" anchor="t" anchorCtr="0">
            <a:noAutofit/>
          </a:bodyPr>
          <a:lstStyle/>
          <a:p>
            <a:pPr marL="342900" lvl="0" indent="-342900" algn="l" rtl="0">
              <a:lnSpc>
                <a:spcPct val="100000"/>
              </a:lnSpc>
              <a:spcBef>
                <a:spcPts val="0"/>
              </a:spcBef>
              <a:spcAft>
                <a:spcPts val="0"/>
              </a:spcAft>
              <a:buSzPts val="2160"/>
              <a:buFont typeface="Times"/>
              <a:buChar char="•"/>
            </a:pPr>
            <a:r>
              <a:rPr lang="en-US" sz="1800" i="0" dirty="0">
                <a:latin typeface="Tahoma" panose="020B0604030504040204" pitchFamily="34" charset="0"/>
                <a:ea typeface="Tahoma" panose="020B0604030504040204" pitchFamily="34" charset="0"/>
                <a:cs typeface="Tahoma" panose="020B0604030504040204" pitchFamily="34" charset="0"/>
                <a:sym typeface="Verdana"/>
              </a:rPr>
              <a:t>Companies must balance what it costs to produce their product with what the market will pay for it.</a:t>
            </a:r>
            <a:endParaRPr dirty="0">
              <a:latin typeface="Tahoma" panose="020B0604030504040204" pitchFamily="34" charset="0"/>
              <a:ea typeface="Tahoma" panose="020B0604030504040204" pitchFamily="34" charset="0"/>
              <a:cs typeface="Tahoma" panose="020B0604030504040204" pitchFamily="34" charset="0"/>
            </a:endParaRPr>
          </a:p>
          <a:p>
            <a:pPr marL="342900" lvl="0" indent="-342900" algn="l" rtl="0">
              <a:lnSpc>
                <a:spcPct val="100000"/>
              </a:lnSpc>
              <a:spcBef>
                <a:spcPts val="1000"/>
              </a:spcBef>
              <a:spcAft>
                <a:spcPts val="0"/>
              </a:spcAft>
              <a:buSzPts val="2160"/>
              <a:buFont typeface="Times"/>
              <a:buChar char="•"/>
            </a:pPr>
            <a:r>
              <a:rPr lang="en-US" sz="1800" i="0" dirty="0">
                <a:latin typeface="Tahoma" panose="020B0604030504040204" pitchFamily="34" charset="0"/>
                <a:ea typeface="Tahoma" panose="020B0604030504040204" pitchFamily="34" charset="0"/>
                <a:cs typeface="Tahoma" panose="020B0604030504040204" pitchFamily="34" charset="0"/>
                <a:sym typeface="Verdana"/>
              </a:rPr>
              <a:t>Companies can determine this balance using the data in production, cost, and revenue schedules. </a:t>
            </a:r>
            <a:endParaRPr dirty="0">
              <a:latin typeface="Tahoma" panose="020B0604030504040204" pitchFamily="34" charset="0"/>
              <a:ea typeface="Tahoma" panose="020B0604030504040204" pitchFamily="34" charset="0"/>
              <a:cs typeface="Tahoma" panose="020B0604030504040204" pitchFamily="34" charset="0"/>
            </a:endParaRPr>
          </a:p>
          <a:p>
            <a:pPr marL="342900" lvl="0" indent="-342900" algn="l" rtl="0">
              <a:lnSpc>
                <a:spcPct val="100000"/>
              </a:lnSpc>
              <a:spcBef>
                <a:spcPts val="1000"/>
              </a:spcBef>
              <a:spcAft>
                <a:spcPts val="0"/>
              </a:spcAft>
              <a:buSzPts val="2160"/>
              <a:buFont typeface="Times"/>
              <a:buChar char="•"/>
            </a:pPr>
            <a:r>
              <a:rPr lang="en-US" sz="1800" i="0" dirty="0">
                <a:latin typeface="Tahoma" panose="020B0604030504040204" pitchFamily="34" charset="0"/>
                <a:ea typeface="Tahoma" panose="020B0604030504040204" pitchFamily="34" charset="0"/>
                <a:cs typeface="Tahoma" panose="020B0604030504040204" pitchFamily="34" charset="0"/>
                <a:sym typeface="Verdana"/>
              </a:rPr>
              <a:t>Information from these schedules can help managers adjust operations to maximize profits.</a:t>
            </a:r>
            <a:endParaRPr dirty="0">
              <a:latin typeface="Tahoma" panose="020B0604030504040204" pitchFamily="34" charset="0"/>
              <a:ea typeface="Tahoma" panose="020B0604030504040204" pitchFamily="34" charset="0"/>
              <a:cs typeface="Tahoma" panose="020B0604030504040204" pitchFamily="34" charset="0"/>
            </a:endParaRPr>
          </a:p>
          <a:p>
            <a:pPr marL="0" lvl="0" indent="0" algn="l" rtl="0">
              <a:lnSpc>
                <a:spcPct val="100000"/>
              </a:lnSpc>
              <a:spcBef>
                <a:spcPts val="1000"/>
              </a:spcBef>
              <a:spcAft>
                <a:spcPts val="0"/>
              </a:spcAft>
              <a:buSzPts val="1120"/>
              <a:buNone/>
            </a:pPr>
            <a:endParaRPr dirty="0">
              <a:latin typeface="Tahoma" panose="020B0604030504040204" pitchFamily="34" charset="0"/>
              <a:ea typeface="Tahoma" panose="020B0604030504040204" pitchFamily="34" charset="0"/>
              <a:cs typeface="Tahoma" panose="020B0604030504040204" pitchFamily="34" charset="0"/>
            </a:endParaRPr>
          </a:p>
        </p:txBody>
      </p:sp>
      <p:sp>
        <p:nvSpPr>
          <p:cNvPr id="531" name="Google Shape;531;p2"/>
          <p:cNvSpPr txBox="1">
            <a:spLocks noGrp="1"/>
          </p:cNvSpPr>
          <p:nvPr>
            <p:ph type="title"/>
          </p:nvPr>
        </p:nvSpPr>
        <p:spPr>
          <a:xfrm>
            <a:off x="4671106" y="720443"/>
            <a:ext cx="5035602" cy="1325563"/>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Clr>
                <a:schemeClr val="accent1"/>
              </a:buClr>
              <a:buSzPts val="3600"/>
              <a:buFont typeface="Arial"/>
              <a:buNone/>
            </a:pPr>
            <a:r>
              <a:rPr lang="en-US" b="1" dirty="0">
                <a:latin typeface="Tahoma" panose="020B0604030504040204" pitchFamily="34" charset="0"/>
                <a:ea typeface="Tahoma" panose="020B0604030504040204" pitchFamily="34" charset="0"/>
                <a:cs typeface="Tahoma" panose="020B0604030504040204" pitchFamily="34" charset="0"/>
                <a:sym typeface="Arial"/>
              </a:rPr>
              <a:t>Companies aim to be profitable</a:t>
            </a:r>
            <a:endParaRPr b="1" dirty="0">
              <a:latin typeface="Tahoma" panose="020B0604030504040204" pitchFamily="34" charset="0"/>
              <a:ea typeface="Tahoma" panose="020B0604030504040204" pitchFamily="34" charset="0"/>
              <a:cs typeface="Tahoma" panose="020B0604030504040204" pitchFamily="34" charset="0"/>
            </a:endParaRPr>
          </a:p>
        </p:txBody>
      </p:sp>
      <p:pic>
        <p:nvPicPr>
          <p:cNvPr id="532" name="Google Shape;532;p2" title="Decorative"/>
          <p:cNvPicPr preferRelativeResize="0">
            <a:picLocks noGrp="1"/>
          </p:cNvPicPr>
          <p:nvPr>
            <p:ph type="pic" idx="2"/>
          </p:nvPr>
        </p:nvPicPr>
        <p:blipFill rotWithShape="1">
          <a:blip r:embed="rId3">
            <a:alphaModFix/>
          </a:blip>
          <a:srcRect l="85" r="85"/>
          <a:stretch/>
        </p:blipFill>
        <p:spPr>
          <a:xfrm>
            <a:off x="971836" y="1"/>
            <a:ext cx="3523423" cy="3206186"/>
          </a:xfrm>
          <a:prstGeom prst="rect">
            <a:avLst/>
          </a:prstGeom>
          <a:solidFill>
            <a:srgbClr val="F2F2F2"/>
          </a:solidFill>
          <a:ln>
            <a:noFill/>
          </a:ln>
        </p:spPr>
      </p:pic>
      <p:pic>
        <p:nvPicPr>
          <p:cNvPr id="533" name="Google Shape;533;p2" title="Decorative"/>
          <p:cNvPicPr preferRelativeResize="0">
            <a:picLocks noGrp="1"/>
          </p:cNvPicPr>
          <p:nvPr>
            <p:ph type="pic" idx="3"/>
          </p:nvPr>
        </p:nvPicPr>
        <p:blipFill rotWithShape="1">
          <a:blip r:embed="rId4">
            <a:alphaModFix/>
          </a:blip>
          <a:srcRect t="74" b="73"/>
          <a:stretch/>
        </p:blipFill>
        <p:spPr>
          <a:xfrm>
            <a:off x="971836" y="3358587"/>
            <a:ext cx="3523423" cy="3206186"/>
          </a:xfrm>
          <a:prstGeom prst="rect">
            <a:avLst/>
          </a:prstGeom>
          <a:solidFill>
            <a:srgbClr val="F2F2F2"/>
          </a:solid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38"/>
        <p:cNvGrpSpPr/>
        <p:nvPr/>
      </p:nvGrpSpPr>
      <p:grpSpPr>
        <a:xfrm>
          <a:off x="0" y="0"/>
          <a:ext cx="0" cy="0"/>
          <a:chOff x="0" y="0"/>
          <a:chExt cx="0" cy="0"/>
        </a:xfrm>
      </p:grpSpPr>
      <p:sp>
        <p:nvSpPr>
          <p:cNvPr id="539" name="Google Shape;539;p3"/>
          <p:cNvSpPr txBox="1">
            <a:spLocks noGrp="1"/>
          </p:cNvSpPr>
          <p:nvPr>
            <p:ph type="body" idx="1"/>
          </p:nvPr>
        </p:nvSpPr>
        <p:spPr>
          <a:xfrm>
            <a:off x="6244086" y="1182898"/>
            <a:ext cx="3977648" cy="731694"/>
          </a:xfrm>
          <a:prstGeom prst="rect">
            <a:avLst/>
          </a:prstGeom>
          <a:noFill/>
          <a:ln>
            <a:noFill/>
          </a:ln>
        </p:spPr>
        <p:txBody>
          <a:bodyPr spcFirstLastPara="1" wrap="square" lIns="91425" tIns="45700" rIns="91425" bIns="45700" anchor="ctr" anchorCtr="0">
            <a:normAutofit/>
          </a:bodyPr>
          <a:lstStyle/>
          <a:p>
            <a:pPr marL="273050" lvl="1" indent="-228600" algn="l" rtl="0">
              <a:lnSpc>
                <a:spcPct val="100000"/>
              </a:lnSpc>
              <a:spcBef>
                <a:spcPts val="0"/>
              </a:spcBef>
              <a:spcAft>
                <a:spcPts val="0"/>
              </a:spcAft>
              <a:buSzPts val="2160"/>
              <a:buFont typeface="Times"/>
              <a:buChar char="•"/>
            </a:pPr>
            <a:r>
              <a:rPr lang="en-US" sz="1800" b="1" i="0" dirty="0">
                <a:latin typeface="Tahoma" panose="020B0604030504040204" pitchFamily="34" charset="0"/>
                <a:ea typeface="Tahoma" panose="020B0604030504040204" pitchFamily="34" charset="0"/>
                <a:cs typeface="Tahoma" panose="020B0604030504040204" pitchFamily="34" charset="0"/>
                <a:sym typeface="Verdana"/>
              </a:rPr>
              <a:t>How many workers the company has</a:t>
            </a:r>
            <a:endParaRPr dirty="0">
              <a:latin typeface="Tahoma" panose="020B0604030504040204" pitchFamily="34" charset="0"/>
              <a:ea typeface="Tahoma" panose="020B0604030504040204" pitchFamily="34" charset="0"/>
              <a:cs typeface="Tahoma" panose="020B0604030504040204" pitchFamily="34" charset="0"/>
            </a:endParaRPr>
          </a:p>
        </p:txBody>
      </p:sp>
      <p:sp>
        <p:nvSpPr>
          <p:cNvPr id="540" name="Google Shape;540;p3"/>
          <p:cNvSpPr txBox="1">
            <a:spLocks noGrp="1"/>
          </p:cNvSpPr>
          <p:nvPr>
            <p:ph type="body" idx="2"/>
          </p:nvPr>
        </p:nvSpPr>
        <p:spPr>
          <a:xfrm>
            <a:off x="6374714" y="2427231"/>
            <a:ext cx="3977648" cy="731694"/>
          </a:xfrm>
          <a:prstGeom prst="rect">
            <a:avLst/>
          </a:prstGeom>
          <a:noFill/>
          <a:ln>
            <a:noFill/>
          </a:ln>
        </p:spPr>
        <p:txBody>
          <a:bodyPr spcFirstLastPara="1" wrap="square" lIns="91425" tIns="45700" rIns="91425" bIns="45700" anchor="ctr" anchorCtr="0">
            <a:normAutofit/>
          </a:bodyPr>
          <a:lstStyle/>
          <a:p>
            <a:pPr marL="273050" lvl="1" indent="-228600" algn="l" rtl="0">
              <a:lnSpc>
                <a:spcPct val="100000"/>
              </a:lnSpc>
              <a:spcBef>
                <a:spcPts val="0"/>
              </a:spcBef>
              <a:spcAft>
                <a:spcPts val="0"/>
              </a:spcAft>
              <a:buSzPts val="2160"/>
              <a:buFont typeface="Times"/>
              <a:buChar char="•"/>
            </a:pPr>
            <a:r>
              <a:rPr lang="en-US" sz="1800" b="1" i="0" dirty="0">
                <a:latin typeface="Tahoma" panose="020B0604030504040204" pitchFamily="34" charset="0"/>
                <a:ea typeface="Tahoma" panose="020B0604030504040204" pitchFamily="34" charset="0"/>
                <a:cs typeface="Tahoma" panose="020B0604030504040204" pitchFamily="34" charset="0"/>
                <a:sym typeface="Verdana"/>
              </a:rPr>
              <a:t>How much the company produces</a:t>
            </a:r>
            <a:endParaRPr dirty="0">
              <a:latin typeface="Tahoma" panose="020B0604030504040204" pitchFamily="34" charset="0"/>
              <a:ea typeface="Tahoma" panose="020B0604030504040204" pitchFamily="34" charset="0"/>
              <a:cs typeface="Tahoma" panose="020B0604030504040204" pitchFamily="34" charset="0"/>
            </a:endParaRPr>
          </a:p>
        </p:txBody>
      </p:sp>
      <p:sp>
        <p:nvSpPr>
          <p:cNvPr id="541" name="Google Shape;541;p3"/>
          <p:cNvSpPr txBox="1">
            <a:spLocks noGrp="1"/>
          </p:cNvSpPr>
          <p:nvPr>
            <p:ph type="body" idx="3"/>
          </p:nvPr>
        </p:nvSpPr>
        <p:spPr>
          <a:xfrm>
            <a:off x="6374714" y="3882414"/>
            <a:ext cx="3977648" cy="731694"/>
          </a:xfrm>
          <a:prstGeom prst="rect">
            <a:avLst/>
          </a:prstGeom>
          <a:noFill/>
          <a:ln>
            <a:noFill/>
          </a:ln>
        </p:spPr>
        <p:txBody>
          <a:bodyPr spcFirstLastPara="1" wrap="square" lIns="91425" tIns="45700" rIns="91425" bIns="45700" anchor="ctr" anchorCtr="0">
            <a:normAutofit/>
          </a:bodyPr>
          <a:lstStyle/>
          <a:p>
            <a:pPr marL="273050" lvl="1" indent="-228600" algn="ctr" rtl="0">
              <a:lnSpc>
                <a:spcPct val="100000"/>
              </a:lnSpc>
              <a:spcBef>
                <a:spcPts val="0"/>
              </a:spcBef>
              <a:spcAft>
                <a:spcPts val="0"/>
              </a:spcAft>
              <a:buSzPct val="120000"/>
              <a:buFont typeface="Times"/>
              <a:buChar char="•"/>
            </a:pPr>
            <a:r>
              <a:rPr lang="en-US" sz="1800" b="1" i="0" dirty="0">
                <a:latin typeface="Tahoma" panose="020B0604030504040204" pitchFamily="34" charset="0"/>
                <a:ea typeface="Tahoma" panose="020B0604030504040204" pitchFamily="34" charset="0"/>
                <a:cs typeface="Tahoma" panose="020B0604030504040204" pitchFamily="34" charset="0"/>
                <a:sym typeface="Verdana"/>
              </a:rPr>
              <a:t>How much more is produced with each additional worker</a:t>
            </a:r>
            <a:endParaRPr dirty="0">
              <a:latin typeface="Tahoma" panose="020B0604030504040204" pitchFamily="34" charset="0"/>
              <a:ea typeface="Tahoma" panose="020B0604030504040204" pitchFamily="34" charset="0"/>
              <a:cs typeface="Tahoma" panose="020B0604030504040204" pitchFamily="34" charset="0"/>
            </a:endParaRPr>
          </a:p>
        </p:txBody>
      </p:sp>
      <p:sp>
        <p:nvSpPr>
          <p:cNvPr id="542" name="Google Shape;542;p3"/>
          <p:cNvSpPr txBox="1">
            <a:spLocks noGrp="1"/>
          </p:cNvSpPr>
          <p:nvPr>
            <p:ph type="body" idx="4"/>
          </p:nvPr>
        </p:nvSpPr>
        <p:spPr>
          <a:xfrm>
            <a:off x="6406016" y="5271376"/>
            <a:ext cx="4225219" cy="926212"/>
          </a:xfrm>
          <a:prstGeom prst="rect">
            <a:avLst/>
          </a:prstGeom>
          <a:noFill/>
          <a:ln>
            <a:noFill/>
          </a:ln>
        </p:spPr>
        <p:txBody>
          <a:bodyPr spcFirstLastPara="1" wrap="square" lIns="91425" tIns="45700" rIns="91425" bIns="45700" anchor="ctr" anchorCtr="0">
            <a:normAutofit/>
          </a:bodyPr>
          <a:lstStyle/>
          <a:p>
            <a:pPr marL="273050" lvl="1" indent="-228600" algn="l" rtl="0">
              <a:lnSpc>
                <a:spcPct val="100000"/>
              </a:lnSpc>
              <a:spcBef>
                <a:spcPts val="0"/>
              </a:spcBef>
              <a:spcAft>
                <a:spcPts val="0"/>
              </a:spcAft>
              <a:buSzPts val="1920"/>
              <a:buFont typeface="Times"/>
              <a:buChar char="•"/>
            </a:pPr>
            <a:r>
              <a:rPr lang="en-US" b="1" i="0" dirty="0">
                <a:latin typeface="Tahoma" panose="020B0604030504040204" pitchFamily="34" charset="0"/>
                <a:ea typeface="Tahoma" panose="020B0604030504040204" pitchFamily="34" charset="0"/>
                <a:cs typeface="Tahoma" panose="020B0604030504040204" pitchFamily="34" charset="0"/>
                <a:sym typeface="Verdana"/>
              </a:rPr>
              <a:t>When adding additional workers no longer increases productivity </a:t>
            </a:r>
            <a:endParaRPr dirty="0">
              <a:latin typeface="Tahoma" panose="020B0604030504040204" pitchFamily="34" charset="0"/>
              <a:ea typeface="Tahoma" panose="020B0604030504040204" pitchFamily="34" charset="0"/>
              <a:cs typeface="Tahoma" panose="020B0604030504040204" pitchFamily="34" charset="0"/>
            </a:endParaRPr>
          </a:p>
        </p:txBody>
      </p:sp>
      <p:sp>
        <p:nvSpPr>
          <p:cNvPr id="543" name="Google Shape;543;p3"/>
          <p:cNvSpPr txBox="1">
            <a:spLocks noGrp="1"/>
          </p:cNvSpPr>
          <p:nvPr>
            <p:ph type="title"/>
          </p:nvPr>
        </p:nvSpPr>
        <p:spPr>
          <a:xfrm>
            <a:off x="483504" y="158085"/>
            <a:ext cx="5612496" cy="697604"/>
          </a:xfrm>
          <a:prstGeom prst="rect">
            <a:avLst/>
          </a:prstGeom>
          <a:noFill/>
          <a:ln>
            <a:noFill/>
          </a:ln>
        </p:spPr>
        <p:txBody>
          <a:bodyPr spcFirstLastPara="1" wrap="square" lIns="0" tIns="45700" rIns="91425" bIns="45700" anchor="b" anchorCtr="0">
            <a:normAutofit/>
          </a:bodyPr>
          <a:lstStyle/>
          <a:p>
            <a:pPr marL="0" lvl="0" indent="0" algn="l" rtl="0">
              <a:spcBef>
                <a:spcPts val="0"/>
              </a:spcBef>
              <a:spcAft>
                <a:spcPts val="0"/>
              </a:spcAft>
              <a:buClr>
                <a:schemeClr val="lt1"/>
              </a:buClr>
              <a:buSzPts val="2800"/>
              <a:buFont typeface="Trebuchet MS"/>
              <a:buNone/>
            </a:pPr>
            <a:r>
              <a:rPr lang="en-US" sz="2800"/>
              <a:t>Worker Productivity Schedule</a:t>
            </a:r>
            <a:endParaRPr/>
          </a:p>
        </p:txBody>
      </p:sp>
      <p:graphicFrame>
        <p:nvGraphicFramePr>
          <p:cNvPr id="544" name="Google Shape;544;p3"/>
          <p:cNvGraphicFramePr/>
          <p:nvPr/>
        </p:nvGraphicFramePr>
        <p:xfrm>
          <a:off x="357682" y="1108496"/>
          <a:ext cx="5105400" cy="5275085"/>
        </p:xfrm>
        <a:graphic>
          <a:graphicData uri="http://schemas.openxmlformats.org/drawingml/2006/table">
            <a:tbl>
              <a:tblPr>
                <a:noFill/>
                <a:tableStyleId>{4CC0655C-0B49-43D2-801E-5B3EE9C0BBEE}</a:tableStyleId>
              </a:tblPr>
              <a:tblGrid>
                <a:gridCol w="1392225">
                  <a:extLst>
                    <a:ext uri="{9D8B030D-6E8A-4147-A177-3AD203B41FA5}">
                      <a16:colId xmlns:a16="http://schemas.microsoft.com/office/drawing/2014/main" val="20000"/>
                    </a:ext>
                  </a:extLst>
                </a:gridCol>
                <a:gridCol w="1238250">
                  <a:extLst>
                    <a:ext uri="{9D8B030D-6E8A-4147-A177-3AD203B41FA5}">
                      <a16:colId xmlns:a16="http://schemas.microsoft.com/office/drawing/2014/main" val="20001"/>
                    </a:ext>
                  </a:extLst>
                </a:gridCol>
                <a:gridCol w="1236675">
                  <a:extLst>
                    <a:ext uri="{9D8B030D-6E8A-4147-A177-3AD203B41FA5}">
                      <a16:colId xmlns:a16="http://schemas.microsoft.com/office/drawing/2014/main" val="20002"/>
                    </a:ext>
                  </a:extLst>
                </a:gridCol>
                <a:gridCol w="1238250">
                  <a:extLst>
                    <a:ext uri="{9D8B030D-6E8A-4147-A177-3AD203B41FA5}">
                      <a16:colId xmlns:a16="http://schemas.microsoft.com/office/drawing/2014/main" val="20003"/>
                    </a:ext>
                  </a:extLst>
                </a:gridCol>
              </a:tblGrid>
              <a:tr h="204800">
                <a:tc gridSpan="4">
                  <a:txBody>
                    <a:bodyPr/>
                    <a:lstStyle/>
                    <a:p>
                      <a:pPr marL="0" marR="0" lvl="0" indent="0" algn="ctr" rtl="0">
                        <a:lnSpc>
                          <a:spcPct val="100000"/>
                        </a:lnSpc>
                        <a:spcBef>
                          <a:spcPts val="0"/>
                        </a:spcBef>
                        <a:spcAft>
                          <a:spcPts val="0"/>
                        </a:spcAft>
                        <a:buClr>
                          <a:schemeClr val="lt1"/>
                        </a:buClr>
                        <a:buSzPts val="1600"/>
                        <a:buFont typeface="Arial"/>
                        <a:buNone/>
                      </a:pPr>
                      <a:r>
                        <a:rPr lang="en-US" sz="1600" b="1" i="0" u="none" strike="noStrike" cap="none">
                          <a:solidFill>
                            <a:schemeClr val="lt1"/>
                          </a:solidFill>
                          <a:latin typeface="Arial"/>
                          <a:ea typeface="Arial"/>
                          <a:cs typeface="Arial"/>
                          <a:sym typeface="Arial"/>
                        </a:rPr>
                        <a:t>Production Schedule</a:t>
                      </a:r>
                      <a:endParaRPr sz="1800" b="0" i="0" u="none" strike="noStrike" cap="none">
                        <a:solidFill>
                          <a:schemeClr val="lt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2A5010"/>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581025">
                <a:tc>
                  <a:txBody>
                    <a:bodyPr/>
                    <a:lstStyle/>
                    <a:p>
                      <a:pPr marL="0" marR="0" lvl="0" indent="0" algn="ctr" rtl="0">
                        <a:lnSpc>
                          <a:spcPct val="100000"/>
                        </a:lnSpc>
                        <a:spcBef>
                          <a:spcPts val="0"/>
                        </a:spcBef>
                        <a:spcAft>
                          <a:spcPts val="0"/>
                        </a:spcAft>
                        <a:buClr>
                          <a:schemeClr val="dk1"/>
                        </a:buClr>
                        <a:buSzPts val="1600"/>
                        <a:buFont typeface="Arial"/>
                        <a:buNone/>
                      </a:pPr>
                      <a:r>
                        <a:rPr lang="en-US" sz="1600" b="1" i="0" u="none" strike="noStrike" cap="none">
                          <a:solidFill>
                            <a:schemeClr val="dk1"/>
                          </a:solidFill>
                          <a:latin typeface="Arial"/>
                          <a:ea typeface="Arial"/>
                          <a:cs typeface="Arial"/>
                          <a:sym typeface="Arial"/>
                        </a:rPr>
                        <a:t>Marginal Returns</a:t>
                      </a:r>
                      <a:endParaRPr sz="1800" b="0" i="0" u="none" strike="noStrike" cap="none">
                        <a:solidFill>
                          <a:schemeClr val="dk1"/>
                        </a:solidFill>
                        <a:latin typeface="Arial"/>
                        <a:ea typeface="Arial"/>
                        <a:cs typeface="Arial"/>
                        <a:sym typeface="Arial"/>
                      </a:endParaRPr>
                    </a:p>
                  </a:txBody>
                  <a:tcPr marL="91450" marR="91450" marT="45725" marB="45725"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D9F4C9"/>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1" i="0" u="none" strike="noStrike" cap="none">
                          <a:solidFill>
                            <a:schemeClr val="dk1"/>
                          </a:solidFill>
                          <a:latin typeface="Arial"/>
                          <a:ea typeface="Arial"/>
                          <a:cs typeface="Arial"/>
                          <a:sym typeface="Arial"/>
                        </a:rPr>
                        <a:t>Number of Workers</a:t>
                      </a:r>
                      <a:endParaRPr sz="1800" b="0" i="0" u="none" strike="noStrike" cap="none">
                        <a:solidFill>
                          <a:schemeClr val="dk1"/>
                        </a:solidFill>
                        <a:latin typeface="Arial"/>
                        <a:ea typeface="Arial"/>
                        <a:cs typeface="Arial"/>
                        <a:sym typeface="Arial"/>
                      </a:endParaRPr>
                    </a:p>
                  </a:txBody>
                  <a:tcPr marL="91450" marR="91450" marT="45725" marB="45725"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D9F4C9"/>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1" i="0" u="none" strike="noStrike" cap="none">
                          <a:solidFill>
                            <a:schemeClr val="dk1"/>
                          </a:solidFill>
                          <a:latin typeface="Arial"/>
                          <a:ea typeface="Arial"/>
                          <a:cs typeface="Arial"/>
                          <a:sym typeface="Arial"/>
                        </a:rPr>
                        <a:t>Total Product</a:t>
                      </a:r>
                      <a:endParaRPr sz="1800" b="0" i="0" u="none" strike="noStrike" cap="none">
                        <a:solidFill>
                          <a:schemeClr val="dk1"/>
                        </a:solidFill>
                        <a:latin typeface="Arial"/>
                        <a:ea typeface="Arial"/>
                        <a:cs typeface="Arial"/>
                        <a:sym typeface="Arial"/>
                      </a:endParaRPr>
                    </a:p>
                  </a:txBody>
                  <a:tcPr marL="91450" marR="91450" marT="45725" marB="45725" anchor="ctr">
                    <a:lnL w="12700" cap="flat" cmpd="sng">
                      <a:solidFill>
                        <a:srgbClr val="000000"/>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D9F4C9"/>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1" i="0" u="none" strike="noStrike" cap="none">
                          <a:solidFill>
                            <a:schemeClr val="dk1"/>
                          </a:solidFill>
                          <a:latin typeface="Arial"/>
                          <a:ea typeface="Arial"/>
                          <a:cs typeface="Arial"/>
                          <a:sym typeface="Arial"/>
                        </a:rPr>
                        <a:t>Marginal Product</a:t>
                      </a:r>
                      <a:endParaRPr sz="1800" b="0" i="0" u="none" strike="noStrike" cap="none">
                        <a:solidFill>
                          <a:schemeClr val="dk1"/>
                        </a:solidFill>
                        <a:latin typeface="Arial"/>
                        <a:ea typeface="Arial"/>
                        <a:cs typeface="Arial"/>
                        <a:sym typeface="Arial"/>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9F4C9"/>
                    </a:solidFill>
                  </a:tcPr>
                </a:tc>
                <a:extLst>
                  <a:ext uri="{0D108BD9-81ED-4DB2-BD59-A6C34878D82A}">
                    <a16:rowId xmlns:a16="http://schemas.microsoft.com/office/drawing/2014/main" val="10001"/>
                  </a:ext>
                </a:extLst>
              </a:tr>
              <a:tr h="204800">
                <a:tc rowSpan="6">
                  <a:txBody>
                    <a:bodyPr/>
                    <a:lstStyle/>
                    <a:p>
                      <a:pPr marL="0" marR="0" lvl="0" indent="0" algn="ctr" rtl="0">
                        <a:lnSpc>
                          <a:spcPct val="100000"/>
                        </a:lnSpc>
                        <a:spcBef>
                          <a:spcPts val="0"/>
                        </a:spcBef>
                        <a:spcAft>
                          <a:spcPts val="0"/>
                        </a:spcAft>
                        <a:buClr>
                          <a:schemeClr val="dk1"/>
                        </a:buClr>
                        <a:buSzPts val="1600"/>
                        <a:buFont typeface="Arial"/>
                        <a:buNone/>
                      </a:pPr>
                      <a:r>
                        <a:rPr lang="en-US" sz="1600" b="1" i="0" u="none" strike="noStrike" cap="none">
                          <a:solidFill>
                            <a:schemeClr val="dk1"/>
                          </a:solidFill>
                          <a:latin typeface="Arial"/>
                          <a:ea typeface="Arial"/>
                          <a:cs typeface="Arial"/>
                          <a:sym typeface="Arial"/>
                        </a:rPr>
                        <a:t>Increasing </a:t>
                      </a:r>
                      <a:endParaRPr sz="1800" b="0" i="0" u="none" strike="noStrike" cap="none">
                        <a:solidFill>
                          <a:schemeClr val="dk1"/>
                        </a:solidFill>
                        <a:latin typeface="Arial"/>
                        <a:ea typeface="Arial"/>
                        <a:cs typeface="Arial"/>
                        <a:sym typeface="Arial"/>
                      </a:endParaRPr>
                    </a:p>
                  </a:txBody>
                  <a:tcPr marL="91450" marR="91450" marT="45725" marB="45725"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CFFCC"/>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0</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CFFCC"/>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0</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CFFCC"/>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0</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rgbClr val="000000"/>
                      </a:solidFill>
                      <a:prstDash val="solid"/>
                      <a:round/>
                      <a:headEnd type="none" w="sm" len="sm"/>
                      <a:tailEnd type="none" w="sm" len="sm"/>
                    </a:lnB>
                    <a:solidFill>
                      <a:srgbClr val="CCFFCC"/>
                    </a:solidFill>
                  </a:tcPr>
                </a:tc>
                <a:extLst>
                  <a:ext uri="{0D108BD9-81ED-4DB2-BD59-A6C34878D82A}">
                    <a16:rowId xmlns:a16="http://schemas.microsoft.com/office/drawing/2014/main" val="10002"/>
                  </a:ext>
                </a:extLst>
              </a:tr>
              <a:tr h="204800">
                <a:tc vMerge="1">
                  <a:txBody>
                    <a:bodyPr/>
                    <a:lstStyle/>
                    <a:p>
                      <a:endParaRPr lang="en-US"/>
                    </a:p>
                  </a:txBody>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1</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CFFCC"/>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10</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CFFCC"/>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10</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CFFCC"/>
                    </a:solidFill>
                  </a:tcPr>
                </a:tc>
                <a:extLst>
                  <a:ext uri="{0D108BD9-81ED-4DB2-BD59-A6C34878D82A}">
                    <a16:rowId xmlns:a16="http://schemas.microsoft.com/office/drawing/2014/main" val="10003"/>
                  </a:ext>
                </a:extLst>
              </a:tr>
              <a:tr h="204800">
                <a:tc vMerge="1">
                  <a:txBody>
                    <a:bodyPr/>
                    <a:lstStyle/>
                    <a:p>
                      <a:endParaRPr lang="en-US"/>
                    </a:p>
                  </a:txBody>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2</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CFFCC"/>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23</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CFFCC"/>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13</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CFFCC"/>
                    </a:solidFill>
                  </a:tcPr>
                </a:tc>
                <a:extLst>
                  <a:ext uri="{0D108BD9-81ED-4DB2-BD59-A6C34878D82A}">
                    <a16:rowId xmlns:a16="http://schemas.microsoft.com/office/drawing/2014/main" val="10004"/>
                  </a:ext>
                </a:extLst>
              </a:tr>
              <a:tr h="204800">
                <a:tc vMerge="1">
                  <a:txBody>
                    <a:bodyPr/>
                    <a:lstStyle/>
                    <a:p>
                      <a:endParaRPr lang="en-US"/>
                    </a:p>
                  </a:txBody>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3</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CFFCC"/>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41</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CFFCC"/>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18</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CFFCC"/>
                    </a:solidFill>
                  </a:tcPr>
                </a:tc>
                <a:extLst>
                  <a:ext uri="{0D108BD9-81ED-4DB2-BD59-A6C34878D82A}">
                    <a16:rowId xmlns:a16="http://schemas.microsoft.com/office/drawing/2014/main" val="10005"/>
                  </a:ext>
                </a:extLst>
              </a:tr>
              <a:tr h="204800">
                <a:tc vMerge="1">
                  <a:txBody>
                    <a:bodyPr/>
                    <a:lstStyle/>
                    <a:p>
                      <a:endParaRPr lang="en-US"/>
                    </a:p>
                  </a:txBody>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4</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CFFCC"/>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65</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CFFCC"/>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24</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CFFCC"/>
                    </a:solidFill>
                  </a:tcPr>
                </a:tc>
                <a:extLst>
                  <a:ext uri="{0D108BD9-81ED-4DB2-BD59-A6C34878D82A}">
                    <a16:rowId xmlns:a16="http://schemas.microsoft.com/office/drawing/2014/main" val="10006"/>
                  </a:ext>
                </a:extLst>
              </a:tr>
              <a:tr h="204800">
                <a:tc vMerge="1">
                  <a:txBody>
                    <a:bodyPr/>
                    <a:lstStyle/>
                    <a:p>
                      <a:endParaRPr lang="en-US"/>
                    </a:p>
                  </a:txBody>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5</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CFFCC"/>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93</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CFFCC"/>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28</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CFFCC"/>
                    </a:solidFill>
                  </a:tcPr>
                </a:tc>
                <a:extLst>
                  <a:ext uri="{0D108BD9-81ED-4DB2-BD59-A6C34878D82A}">
                    <a16:rowId xmlns:a16="http://schemas.microsoft.com/office/drawing/2014/main" val="10007"/>
                  </a:ext>
                </a:extLst>
              </a:tr>
              <a:tr h="204800">
                <a:tc rowSpan="5">
                  <a:txBody>
                    <a:bodyPr/>
                    <a:lstStyle/>
                    <a:p>
                      <a:pPr marL="0" marR="0" lvl="0" indent="0" algn="ctr" rtl="0">
                        <a:lnSpc>
                          <a:spcPct val="100000"/>
                        </a:lnSpc>
                        <a:spcBef>
                          <a:spcPts val="0"/>
                        </a:spcBef>
                        <a:spcAft>
                          <a:spcPts val="0"/>
                        </a:spcAft>
                        <a:buClr>
                          <a:schemeClr val="dk1"/>
                        </a:buClr>
                        <a:buSzPts val="1600"/>
                        <a:buFont typeface="Arial"/>
                        <a:buNone/>
                      </a:pPr>
                      <a:r>
                        <a:rPr lang="en-US" sz="1600" b="1" i="0" u="none" strike="noStrike" cap="none">
                          <a:solidFill>
                            <a:schemeClr val="dk1"/>
                          </a:solidFill>
                          <a:latin typeface="Arial"/>
                          <a:ea typeface="Arial"/>
                          <a:cs typeface="Arial"/>
                          <a:sym typeface="Arial"/>
                        </a:rPr>
                        <a:t>Decreasing </a:t>
                      </a:r>
                      <a:endParaRPr sz="1800" b="0" i="0" u="none" strike="noStrike" cap="none">
                        <a:solidFill>
                          <a:schemeClr val="dk1"/>
                        </a:solidFill>
                        <a:latin typeface="Arial"/>
                        <a:ea typeface="Arial"/>
                        <a:cs typeface="Arial"/>
                        <a:sym typeface="Arial"/>
                      </a:endParaRPr>
                    </a:p>
                  </a:txBody>
                  <a:tcPr marL="91450" marR="91450" marT="45725" marB="45725"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0D576"/>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6</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0D576"/>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113</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0D576"/>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20</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0D576"/>
                    </a:solidFill>
                  </a:tcPr>
                </a:tc>
                <a:extLst>
                  <a:ext uri="{0D108BD9-81ED-4DB2-BD59-A6C34878D82A}">
                    <a16:rowId xmlns:a16="http://schemas.microsoft.com/office/drawing/2014/main" val="10008"/>
                  </a:ext>
                </a:extLst>
              </a:tr>
              <a:tr h="204800">
                <a:tc vMerge="1">
                  <a:txBody>
                    <a:bodyPr/>
                    <a:lstStyle/>
                    <a:p>
                      <a:endParaRPr lang="en-US"/>
                    </a:p>
                  </a:txBody>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7</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0D576"/>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132</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0D576"/>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19</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0D576"/>
                    </a:solidFill>
                  </a:tcPr>
                </a:tc>
                <a:extLst>
                  <a:ext uri="{0D108BD9-81ED-4DB2-BD59-A6C34878D82A}">
                    <a16:rowId xmlns:a16="http://schemas.microsoft.com/office/drawing/2014/main" val="10009"/>
                  </a:ext>
                </a:extLst>
              </a:tr>
              <a:tr h="204800">
                <a:tc vMerge="1">
                  <a:txBody>
                    <a:bodyPr/>
                    <a:lstStyle/>
                    <a:p>
                      <a:endParaRPr lang="en-US"/>
                    </a:p>
                  </a:txBody>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8</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0D576"/>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141</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0D576"/>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9</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0D576"/>
                    </a:solidFill>
                  </a:tcPr>
                </a:tc>
                <a:extLst>
                  <a:ext uri="{0D108BD9-81ED-4DB2-BD59-A6C34878D82A}">
                    <a16:rowId xmlns:a16="http://schemas.microsoft.com/office/drawing/2014/main" val="10010"/>
                  </a:ext>
                </a:extLst>
              </a:tr>
              <a:tr h="204800">
                <a:tc vMerge="1">
                  <a:txBody>
                    <a:bodyPr/>
                    <a:lstStyle/>
                    <a:p>
                      <a:endParaRPr lang="en-US"/>
                    </a:p>
                  </a:txBody>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9</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0D576"/>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147</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0D576"/>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6</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0D576"/>
                    </a:solidFill>
                  </a:tcPr>
                </a:tc>
                <a:extLst>
                  <a:ext uri="{0D108BD9-81ED-4DB2-BD59-A6C34878D82A}">
                    <a16:rowId xmlns:a16="http://schemas.microsoft.com/office/drawing/2014/main" val="10011"/>
                  </a:ext>
                </a:extLst>
              </a:tr>
              <a:tr h="204800">
                <a:tc vMerge="1">
                  <a:txBody>
                    <a:bodyPr/>
                    <a:lstStyle/>
                    <a:p>
                      <a:endParaRPr lang="en-US"/>
                    </a:p>
                  </a:txBody>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10</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0D576"/>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151</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0D576"/>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4</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0D576"/>
                    </a:solidFill>
                  </a:tcPr>
                </a:tc>
                <a:extLst>
                  <a:ext uri="{0D108BD9-81ED-4DB2-BD59-A6C34878D82A}">
                    <a16:rowId xmlns:a16="http://schemas.microsoft.com/office/drawing/2014/main" val="10012"/>
                  </a:ext>
                </a:extLst>
              </a:tr>
              <a:tr h="204800">
                <a:tc rowSpan="2">
                  <a:txBody>
                    <a:bodyPr/>
                    <a:lstStyle/>
                    <a:p>
                      <a:pPr marL="0" marR="0" lvl="0" indent="0" algn="ctr" rtl="0">
                        <a:lnSpc>
                          <a:spcPct val="100000"/>
                        </a:lnSpc>
                        <a:spcBef>
                          <a:spcPts val="0"/>
                        </a:spcBef>
                        <a:spcAft>
                          <a:spcPts val="0"/>
                        </a:spcAft>
                        <a:buClr>
                          <a:schemeClr val="lt1"/>
                        </a:buClr>
                        <a:buSzPts val="1600"/>
                        <a:buFont typeface="Arial"/>
                        <a:buNone/>
                      </a:pPr>
                      <a:r>
                        <a:rPr lang="en-US" sz="1600" b="1" i="0" u="none" strike="noStrike" cap="none">
                          <a:solidFill>
                            <a:schemeClr val="lt1"/>
                          </a:solidFill>
                          <a:latin typeface="Arial"/>
                          <a:ea typeface="Arial"/>
                          <a:cs typeface="Arial"/>
                          <a:sym typeface="Arial"/>
                        </a:rPr>
                        <a:t>Negative </a:t>
                      </a:r>
                      <a:endParaRPr sz="1800" b="0" i="0" u="none" strike="noStrike" cap="none">
                        <a:solidFill>
                          <a:schemeClr val="lt1"/>
                        </a:solidFill>
                        <a:latin typeface="Arial"/>
                        <a:ea typeface="Arial"/>
                        <a:cs typeface="Arial"/>
                        <a:sym typeface="Arial"/>
                      </a:endParaRPr>
                    </a:p>
                  </a:txBody>
                  <a:tcPr marL="91450" marR="91450" marT="45725" marB="45725"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932313"/>
                    </a:solidFill>
                  </a:tcPr>
                </a:tc>
                <a:tc>
                  <a:txBody>
                    <a:bodyPr/>
                    <a:lstStyle/>
                    <a:p>
                      <a:pPr marL="0" marR="0" lvl="0" indent="0" algn="ctr" rtl="0">
                        <a:lnSpc>
                          <a:spcPct val="100000"/>
                        </a:lnSpc>
                        <a:spcBef>
                          <a:spcPts val="0"/>
                        </a:spcBef>
                        <a:spcAft>
                          <a:spcPts val="0"/>
                        </a:spcAft>
                        <a:buClr>
                          <a:schemeClr val="lt1"/>
                        </a:buClr>
                        <a:buSzPts val="1600"/>
                        <a:buFont typeface="Arial"/>
                        <a:buNone/>
                      </a:pPr>
                      <a:r>
                        <a:rPr lang="en-US" sz="1600" b="0" i="0" u="none" strike="noStrike" cap="none">
                          <a:solidFill>
                            <a:schemeClr val="lt1"/>
                          </a:solidFill>
                          <a:latin typeface="Arial"/>
                          <a:ea typeface="Arial"/>
                          <a:cs typeface="Arial"/>
                          <a:sym typeface="Arial"/>
                        </a:rPr>
                        <a:t>11</a:t>
                      </a:r>
                      <a:endParaRPr sz="1800" b="0" i="0" u="none" strike="noStrike" cap="none">
                        <a:solidFill>
                          <a:schemeClr val="lt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932313"/>
                    </a:solidFill>
                  </a:tcPr>
                </a:tc>
                <a:tc>
                  <a:txBody>
                    <a:bodyPr/>
                    <a:lstStyle/>
                    <a:p>
                      <a:pPr marL="0" marR="0" lvl="0" indent="0" algn="ctr" rtl="0">
                        <a:lnSpc>
                          <a:spcPct val="100000"/>
                        </a:lnSpc>
                        <a:spcBef>
                          <a:spcPts val="0"/>
                        </a:spcBef>
                        <a:spcAft>
                          <a:spcPts val="0"/>
                        </a:spcAft>
                        <a:buClr>
                          <a:schemeClr val="lt1"/>
                        </a:buClr>
                        <a:buSzPts val="1600"/>
                        <a:buFont typeface="Arial"/>
                        <a:buNone/>
                      </a:pPr>
                      <a:r>
                        <a:rPr lang="en-US" sz="1600" b="0" i="0" u="none" strike="noStrike" cap="none">
                          <a:solidFill>
                            <a:schemeClr val="lt1"/>
                          </a:solidFill>
                          <a:latin typeface="Arial"/>
                          <a:ea typeface="Arial"/>
                          <a:cs typeface="Arial"/>
                          <a:sym typeface="Arial"/>
                        </a:rPr>
                        <a:t>148</a:t>
                      </a:r>
                      <a:endParaRPr sz="1800" b="0" i="0" u="none" strike="noStrike" cap="none">
                        <a:solidFill>
                          <a:schemeClr val="lt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932313"/>
                    </a:solidFill>
                  </a:tcPr>
                </a:tc>
                <a:tc>
                  <a:txBody>
                    <a:bodyPr/>
                    <a:lstStyle/>
                    <a:p>
                      <a:pPr marL="0" marR="0" lvl="0" indent="0" algn="ctr" rtl="0">
                        <a:lnSpc>
                          <a:spcPct val="100000"/>
                        </a:lnSpc>
                        <a:spcBef>
                          <a:spcPts val="0"/>
                        </a:spcBef>
                        <a:spcAft>
                          <a:spcPts val="0"/>
                        </a:spcAft>
                        <a:buClr>
                          <a:schemeClr val="lt1"/>
                        </a:buClr>
                        <a:buSzPts val="1600"/>
                        <a:buFont typeface="Arial"/>
                        <a:buNone/>
                      </a:pPr>
                      <a:r>
                        <a:rPr lang="en-US" sz="1600" b="0" i="0" u="none" strike="noStrike" cap="none">
                          <a:solidFill>
                            <a:schemeClr val="lt1"/>
                          </a:solidFill>
                          <a:latin typeface="Arial"/>
                          <a:ea typeface="Arial"/>
                          <a:cs typeface="Arial"/>
                          <a:sym typeface="Arial"/>
                        </a:rPr>
                        <a:t>-3</a:t>
                      </a:r>
                      <a:endParaRPr sz="1800" b="0" i="0" u="none" strike="noStrike" cap="none">
                        <a:solidFill>
                          <a:schemeClr val="lt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932313"/>
                    </a:solidFill>
                  </a:tcPr>
                </a:tc>
                <a:extLst>
                  <a:ext uri="{0D108BD9-81ED-4DB2-BD59-A6C34878D82A}">
                    <a16:rowId xmlns:a16="http://schemas.microsoft.com/office/drawing/2014/main" val="10013"/>
                  </a:ext>
                </a:extLst>
              </a:tr>
              <a:tr h="204800">
                <a:tc vMerge="1">
                  <a:txBody>
                    <a:bodyPr/>
                    <a:lstStyle/>
                    <a:p>
                      <a:endParaRPr lang="en-US"/>
                    </a:p>
                  </a:txBody>
                  <a:tcPr/>
                </a:tc>
                <a:tc>
                  <a:txBody>
                    <a:bodyPr/>
                    <a:lstStyle/>
                    <a:p>
                      <a:pPr marL="0" marR="0" lvl="0" indent="0" algn="ctr" rtl="0">
                        <a:lnSpc>
                          <a:spcPct val="100000"/>
                        </a:lnSpc>
                        <a:spcBef>
                          <a:spcPts val="0"/>
                        </a:spcBef>
                        <a:spcAft>
                          <a:spcPts val="0"/>
                        </a:spcAft>
                        <a:buClr>
                          <a:schemeClr val="lt1"/>
                        </a:buClr>
                        <a:buSzPts val="1600"/>
                        <a:buFont typeface="Arial"/>
                        <a:buNone/>
                      </a:pPr>
                      <a:r>
                        <a:rPr lang="en-US" sz="1600" b="0" i="0" u="none" strike="noStrike" cap="none">
                          <a:solidFill>
                            <a:schemeClr val="lt1"/>
                          </a:solidFill>
                          <a:latin typeface="Arial"/>
                          <a:ea typeface="Arial"/>
                          <a:cs typeface="Arial"/>
                          <a:sym typeface="Arial"/>
                        </a:rPr>
                        <a:t>12</a:t>
                      </a:r>
                      <a:endParaRPr sz="1800" b="0" i="0" u="none" strike="noStrike" cap="none">
                        <a:solidFill>
                          <a:schemeClr val="lt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932313"/>
                    </a:solidFill>
                  </a:tcPr>
                </a:tc>
                <a:tc>
                  <a:txBody>
                    <a:bodyPr/>
                    <a:lstStyle/>
                    <a:p>
                      <a:pPr marL="0" marR="0" lvl="0" indent="0" algn="ctr" rtl="0">
                        <a:lnSpc>
                          <a:spcPct val="100000"/>
                        </a:lnSpc>
                        <a:spcBef>
                          <a:spcPts val="0"/>
                        </a:spcBef>
                        <a:spcAft>
                          <a:spcPts val="0"/>
                        </a:spcAft>
                        <a:buClr>
                          <a:schemeClr val="lt1"/>
                        </a:buClr>
                        <a:buSzPts val="1600"/>
                        <a:buFont typeface="Arial"/>
                        <a:buNone/>
                      </a:pPr>
                      <a:r>
                        <a:rPr lang="en-US" sz="1600" b="0" i="0" u="none" strike="noStrike" cap="none">
                          <a:solidFill>
                            <a:schemeClr val="lt1"/>
                          </a:solidFill>
                          <a:latin typeface="Arial"/>
                          <a:ea typeface="Arial"/>
                          <a:cs typeface="Arial"/>
                          <a:sym typeface="Arial"/>
                        </a:rPr>
                        <a:t>138</a:t>
                      </a:r>
                      <a:endParaRPr sz="1800" b="0" i="0" u="none" strike="noStrike" cap="none">
                        <a:solidFill>
                          <a:schemeClr val="lt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932313"/>
                    </a:solidFill>
                  </a:tcPr>
                </a:tc>
                <a:tc>
                  <a:txBody>
                    <a:bodyPr/>
                    <a:lstStyle/>
                    <a:p>
                      <a:pPr marL="0" marR="0" lvl="0" indent="0" algn="ctr" rtl="0">
                        <a:lnSpc>
                          <a:spcPct val="100000"/>
                        </a:lnSpc>
                        <a:spcBef>
                          <a:spcPts val="0"/>
                        </a:spcBef>
                        <a:spcAft>
                          <a:spcPts val="0"/>
                        </a:spcAft>
                        <a:buClr>
                          <a:schemeClr val="lt1"/>
                        </a:buClr>
                        <a:buSzPts val="1600"/>
                        <a:buFont typeface="Arial"/>
                        <a:buNone/>
                      </a:pPr>
                      <a:r>
                        <a:rPr lang="en-US" sz="1600" b="0" i="0" u="none" strike="noStrike" cap="none">
                          <a:solidFill>
                            <a:schemeClr val="lt1"/>
                          </a:solidFill>
                          <a:latin typeface="Arial"/>
                          <a:ea typeface="Arial"/>
                          <a:cs typeface="Arial"/>
                          <a:sym typeface="Arial"/>
                        </a:rPr>
                        <a:t>-10</a:t>
                      </a:r>
                      <a:endParaRPr sz="1800" b="0" i="0" u="none" strike="noStrike" cap="none">
                        <a:solidFill>
                          <a:schemeClr val="lt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932313"/>
                    </a:solidFill>
                  </a:tcPr>
                </a:tc>
                <a:extLst>
                  <a:ext uri="{0D108BD9-81ED-4DB2-BD59-A6C34878D82A}">
                    <a16:rowId xmlns:a16="http://schemas.microsoft.com/office/drawing/2014/main" val="10014"/>
                  </a:ext>
                </a:extLst>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49"/>
        <p:cNvGrpSpPr/>
        <p:nvPr/>
      </p:nvGrpSpPr>
      <p:grpSpPr>
        <a:xfrm>
          <a:off x="0" y="0"/>
          <a:ext cx="0" cy="0"/>
          <a:chOff x="0" y="0"/>
          <a:chExt cx="0" cy="0"/>
        </a:xfrm>
      </p:grpSpPr>
      <p:sp>
        <p:nvSpPr>
          <p:cNvPr id="550" name="Google Shape;550;p4"/>
          <p:cNvSpPr txBox="1">
            <a:spLocks noGrp="1"/>
          </p:cNvSpPr>
          <p:nvPr>
            <p:ph type="title"/>
          </p:nvPr>
        </p:nvSpPr>
        <p:spPr>
          <a:xfrm>
            <a:off x="469640" y="109375"/>
            <a:ext cx="9144000" cy="812800"/>
          </a:xfrm>
          <a:prstGeom prst="rect">
            <a:avLst/>
          </a:prstGeom>
          <a:noFill/>
          <a:ln>
            <a:noFill/>
          </a:ln>
        </p:spPr>
        <p:txBody>
          <a:bodyPr spcFirstLastPara="1" wrap="square" lIns="91425" tIns="45700" rIns="91425" bIns="45700" anchor="t" anchorCtr="0">
            <a:normAutofit fontScale="90000"/>
          </a:bodyPr>
          <a:lstStyle/>
          <a:p>
            <a:pPr marL="0" lvl="0" indent="0" algn="l" rtl="0">
              <a:spcBef>
                <a:spcPts val="0"/>
              </a:spcBef>
              <a:spcAft>
                <a:spcPts val="0"/>
              </a:spcAft>
              <a:buClr>
                <a:schemeClr val="accent1"/>
              </a:buClr>
              <a:buSzPct val="100000"/>
              <a:buFont typeface="Arial"/>
              <a:buNone/>
            </a:pPr>
            <a:r>
              <a:rPr lang="en-US" b="1" dirty="0">
                <a:latin typeface="Tahoma" panose="020B0604030504040204" pitchFamily="34" charset="0"/>
                <a:ea typeface="Tahoma" panose="020B0604030504040204" pitchFamily="34" charset="0"/>
                <a:cs typeface="Tahoma" panose="020B0604030504040204" pitchFamily="34" charset="0"/>
                <a:sym typeface="Arial"/>
              </a:rPr>
              <a:t>The cost schedule presents information on the costs associated with production</a:t>
            </a:r>
            <a:endParaRPr dirty="0">
              <a:latin typeface="Tahoma" panose="020B0604030504040204" pitchFamily="34" charset="0"/>
              <a:ea typeface="Tahoma" panose="020B0604030504040204" pitchFamily="34" charset="0"/>
              <a:cs typeface="Tahoma" panose="020B0604030504040204" pitchFamily="34" charset="0"/>
            </a:endParaRPr>
          </a:p>
        </p:txBody>
      </p:sp>
      <p:sp>
        <p:nvSpPr>
          <p:cNvPr id="551" name="Google Shape;551;p4"/>
          <p:cNvSpPr/>
          <p:nvPr/>
        </p:nvSpPr>
        <p:spPr>
          <a:xfrm>
            <a:off x="1912939" y="1157288"/>
            <a:ext cx="184731"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sz="1800">
              <a:solidFill>
                <a:schemeClr val="dk1"/>
              </a:solidFill>
              <a:latin typeface="Trebuchet MS"/>
              <a:ea typeface="Trebuchet MS"/>
              <a:cs typeface="Trebuchet MS"/>
              <a:sym typeface="Trebuchet MS"/>
            </a:endParaRPr>
          </a:p>
        </p:txBody>
      </p:sp>
      <p:graphicFrame>
        <p:nvGraphicFramePr>
          <p:cNvPr id="552" name="Google Shape;552;p4"/>
          <p:cNvGraphicFramePr/>
          <p:nvPr/>
        </p:nvGraphicFramePr>
        <p:xfrm>
          <a:off x="873370" y="1163151"/>
          <a:ext cx="6019800" cy="5481045"/>
        </p:xfrm>
        <a:graphic>
          <a:graphicData uri="http://schemas.openxmlformats.org/drawingml/2006/table">
            <a:tbl>
              <a:tblPr>
                <a:noFill/>
                <a:tableStyleId>{4CC0655C-0B49-43D2-801E-5B3EE9C0BBEE}</a:tableStyleId>
              </a:tblPr>
              <a:tblGrid>
                <a:gridCol w="985850">
                  <a:extLst>
                    <a:ext uri="{9D8B030D-6E8A-4147-A177-3AD203B41FA5}">
                      <a16:colId xmlns:a16="http://schemas.microsoft.com/office/drawing/2014/main" val="20000"/>
                    </a:ext>
                  </a:extLst>
                </a:gridCol>
                <a:gridCol w="1046150">
                  <a:extLst>
                    <a:ext uri="{9D8B030D-6E8A-4147-A177-3AD203B41FA5}">
                      <a16:colId xmlns:a16="http://schemas.microsoft.com/office/drawing/2014/main" val="20001"/>
                    </a:ext>
                  </a:extLst>
                </a:gridCol>
                <a:gridCol w="1017600">
                  <a:extLst>
                    <a:ext uri="{9D8B030D-6E8A-4147-A177-3AD203B41FA5}">
                      <a16:colId xmlns:a16="http://schemas.microsoft.com/office/drawing/2014/main" val="20002"/>
                    </a:ext>
                  </a:extLst>
                </a:gridCol>
                <a:gridCol w="1016000">
                  <a:extLst>
                    <a:ext uri="{9D8B030D-6E8A-4147-A177-3AD203B41FA5}">
                      <a16:colId xmlns:a16="http://schemas.microsoft.com/office/drawing/2014/main" val="20003"/>
                    </a:ext>
                  </a:extLst>
                </a:gridCol>
                <a:gridCol w="1016000">
                  <a:extLst>
                    <a:ext uri="{9D8B030D-6E8A-4147-A177-3AD203B41FA5}">
                      <a16:colId xmlns:a16="http://schemas.microsoft.com/office/drawing/2014/main" val="20004"/>
                    </a:ext>
                  </a:extLst>
                </a:gridCol>
                <a:gridCol w="938200">
                  <a:extLst>
                    <a:ext uri="{9D8B030D-6E8A-4147-A177-3AD203B41FA5}">
                      <a16:colId xmlns:a16="http://schemas.microsoft.com/office/drawing/2014/main" val="20005"/>
                    </a:ext>
                  </a:extLst>
                </a:gridCol>
              </a:tblGrid>
              <a:tr h="304800">
                <a:tc gridSpan="6">
                  <a:txBody>
                    <a:bodyPr/>
                    <a:lstStyle/>
                    <a:p>
                      <a:pPr marL="0" marR="0" lvl="0" indent="0" algn="ctr" rtl="0">
                        <a:lnSpc>
                          <a:spcPct val="100000"/>
                        </a:lnSpc>
                        <a:spcBef>
                          <a:spcPts val="0"/>
                        </a:spcBef>
                        <a:spcAft>
                          <a:spcPts val="0"/>
                        </a:spcAft>
                        <a:buClr>
                          <a:schemeClr val="lt1"/>
                        </a:buClr>
                        <a:buSzPts val="1600"/>
                        <a:buFont typeface="Arial"/>
                        <a:buNone/>
                      </a:pPr>
                      <a:r>
                        <a:rPr lang="en-US" sz="1600" b="1" i="0" u="none" strike="noStrike" cap="none">
                          <a:solidFill>
                            <a:schemeClr val="lt1"/>
                          </a:solidFill>
                          <a:latin typeface="Arial"/>
                          <a:ea typeface="Arial"/>
                          <a:cs typeface="Arial"/>
                          <a:sym typeface="Arial"/>
                        </a:rPr>
                        <a:t>Costs</a:t>
                      </a:r>
                      <a:endParaRPr sz="1300" b="0" i="0" u="none" strike="noStrike" cap="none">
                        <a:solidFill>
                          <a:schemeClr val="lt1"/>
                        </a:solidFill>
                        <a:latin typeface="Arial"/>
                        <a:ea typeface="Arial"/>
                        <a:cs typeface="Arial"/>
                        <a:sym typeface="Arial"/>
                      </a:endParaRPr>
                    </a:p>
                  </a:txBody>
                  <a:tcPr marL="91450" marR="91450" marT="45725" marB="45725" anchor="ctr">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00B050"/>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525475">
                <a:tc>
                  <a:txBody>
                    <a:bodyPr/>
                    <a:lstStyle/>
                    <a:p>
                      <a:pPr marL="0" marR="0" lvl="0" indent="0" algn="ctr" rtl="0">
                        <a:lnSpc>
                          <a:spcPct val="100000"/>
                        </a:lnSpc>
                        <a:spcBef>
                          <a:spcPts val="0"/>
                        </a:spcBef>
                        <a:spcAft>
                          <a:spcPts val="0"/>
                        </a:spcAft>
                        <a:buClr>
                          <a:srgbClr val="2B5A9C"/>
                        </a:buClr>
                        <a:buSzPts val="840"/>
                        <a:buFont typeface="Times"/>
                        <a:buNone/>
                      </a:pPr>
                      <a:r>
                        <a:rPr lang="en-US" sz="1400" b="1" i="0" u="none" strike="noStrike" cap="none">
                          <a:solidFill>
                            <a:schemeClr val="dk1"/>
                          </a:solidFill>
                          <a:latin typeface="Arial"/>
                          <a:ea typeface="Arial"/>
                          <a:cs typeface="Arial"/>
                          <a:sym typeface="Arial"/>
                        </a:rPr>
                        <a:t>No. of Workers</a:t>
                      </a:r>
                      <a:endParaRPr sz="1400" b="0" i="0" u="none" strike="noStrike" cap="none">
                        <a:solidFill>
                          <a:schemeClr val="accent2"/>
                        </a:solidFill>
                        <a:latin typeface="Arial"/>
                        <a:ea typeface="Arial"/>
                        <a:cs typeface="Arial"/>
                        <a:sym typeface="Arial"/>
                      </a:endParaRPr>
                    </a:p>
                  </a:txBody>
                  <a:tcPr marL="91450" marR="91450" marT="45725" marB="45725">
                    <a:lnL w="9525"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BCD3F6"/>
                    </a:solidFill>
                  </a:tcPr>
                </a:tc>
                <a:tc>
                  <a:txBody>
                    <a:bodyPr/>
                    <a:lstStyle/>
                    <a:p>
                      <a:pPr marL="0" marR="0" lvl="0" indent="0" algn="ctr" rtl="0">
                        <a:lnSpc>
                          <a:spcPct val="100000"/>
                        </a:lnSpc>
                        <a:spcBef>
                          <a:spcPts val="0"/>
                        </a:spcBef>
                        <a:spcAft>
                          <a:spcPts val="0"/>
                        </a:spcAft>
                        <a:buClr>
                          <a:srgbClr val="2B5A9C"/>
                        </a:buClr>
                        <a:buSzPts val="840"/>
                        <a:buFont typeface="Times"/>
                        <a:buNone/>
                      </a:pPr>
                      <a:r>
                        <a:rPr lang="en-US" sz="1400" b="1" i="0" u="none" strike="noStrike" cap="none">
                          <a:solidFill>
                            <a:schemeClr val="dk1"/>
                          </a:solidFill>
                          <a:latin typeface="Arial"/>
                          <a:ea typeface="Arial"/>
                          <a:cs typeface="Arial"/>
                          <a:sym typeface="Arial"/>
                        </a:rPr>
                        <a:t>Goods</a:t>
                      </a:r>
                      <a:endParaRPr/>
                    </a:p>
                    <a:p>
                      <a:pPr marL="0" marR="0" lvl="0" indent="0" algn="ctr" rtl="0">
                        <a:lnSpc>
                          <a:spcPct val="100000"/>
                        </a:lnSpc>
                        <a:spcBef>
                          <a:spcPts val="0"/>
                        </a:spcBef>
                        <a:spcAft>
                          <a:spcPts val="0"/>
                        </a:spcAft>
                        <a:buClr>
                          <a:srgbClr val="2B5A9C"/>
                        </a:buClr>
                        <a:buSzPts val="840"/>
                        <a:buFont typeface="Times"/>
                        <a:buNone/>
                      </a:pPr>
                      <a:r>
                        <a:rPr lang="en-US" sz="1400" b="1" i="0" u="none" strike="noStrike" cap="none">
                          <a:solidFill>
                            <a:schemeClr val="dk1"/>
                          </a:solidFill>
                          <a:latin typeface="Arial"/>
                          <a:ea typeface="Arial"/>
                          <a:cs typeface="Arial"/>
                          <a:sym typeface="Arial"/>
                        </a:rPr>
                        <a:t>Produced</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BCD3F6"/>
                    </a:solidFill>
                  </a:tcPr>
                </a:tc>
                <a:tc>
                  <a:txBody>
                    <a:bodyPr/>
                    <a:lstStyle/>
                    <a:p>
                      <a:pPr marL="0" marR="0" lvl="0" indent="0" algn="ctr" rtl="0">
                        <a:lnSpc>
                          <a:spcPct val="100000"/>
                        </a:lnSpc>
                        <a:spcBef>
                          <a:spcPts val="0"/>
                        </a:spcBef>
                        <a:spcAft>
                          <a:spcPts val="0"/>
                        </a:spcAft>
                        <a:buClr>
                          <a:srgbClr val="2B5A9C"/>
                        </a:buClr>
                        <a:buSzPts val="840"/>
                        <a:buFont typeface="Times"/>
                        <a:buNone/>
                      </a:pPr>
                      <a:r>
                        <a:rPr lang="en-US" sz="1400" b="1" i="0" u="none" strike="noStrike" cap="none">
                          <a:solidFill>
                            <a:schemeClr val="dk1"/>
                          </a:solidFill>
                          <a:latin typeface="Arial"/>
                          <a:ea typeface="Arial"/>
                          <a:cs typeface="Arial"/>
                          <a:sym typeface="Arial"/>
                        </a:rPr>
                        <a:t>Fixed Costs</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BCD3F6"/>
                    </a:solidFill>
                  </a:tcPr>
                </a:tc>
                <a:tc>
                  <a:txBody>
                    <a:bodyPr/>
                    <a:lstStyle/>
                    <a:p>
                      <a:pPr marL="0" marR="0" lvl="0" indent="0" algn="ctr" rtl="0">
                        <a:lnSpc>
                          <a:spcPct val="100000"/>
                        </a:lnSpc>
                        <a:spcBef>
                          <a:spcPts val="0"/>
                        </a:spcBef>
                        <a:spcAft>
                          <a:spcPts val="0"/>
                        </a:spcAft>
                        <a:buClr>
                          <a:srgbClr val="2B5A9C"/>
                        </a:buClr>
                        <a:buSzPts val="840"/>
                        <a:buFont typeface="Times"/>
                        <a:buNone/>
                      </a:pPr>
                      <a:r>
                        <a:rPr lang="en-US" sz="1400" b="1" i="0" u="none" strike="noStrike" cap="none">
                          <a:solidFill>
                            <a:schemeClr val="dk1"/>
                          </a:solidFill>
                          <a:latin typeface="Arial"/>
                          <a:ea typeface="Arial"/>
                          <a:cs typeface="Arial"/>
                          <a:sym typeface="Arial"/>
                        </a:rPr>
                        <a:t>Variable Costs</a:t>
                      </a:r>
                      <a:endParaRPr sz="1400" b="0" i="0" u="none" strike="noStrike" cap="none">
                        <a:solidFill>
                          <a:schemeClr val="accent2"/>
                        </a:solidFill>
                        <a:latin typeface="Arial"/>
                        <a:ea typeface="Arial"/>
                        <a:cs typeface="Arial"/>
                        <a:sym typeface="Aria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BCD3F6"/>
                    </a:solidFill>
                  </a:tcPr>
                </a:tc>
                <a:tc>
                  <a:txBody>
                    <a:bodyPr/>
                    <a:lstStyle/>
                    <a:p>
                      <a:pPr marL="0" marR="0" lvl="0" indent="0" algn="ctr" rtl="0">
                        <a:lnSpc>
                          <a:spcPct val="100000"/>
                        </a:lnSpc>
                        <a:spcBef>
                          <a:spcPts val="0"/>
                        </a:spcBef>
                        <a:spcAft>
                          <a:spcPts val="0"/>
                        </a:spcAft>
                        <a:buClr>
                          <a:srgbClr val="2B5A9C"/>
                        </a:buClr>
                        <a:buSzPts val="840"/>
                        <a:buFont typeface="Times"/>
                        <a:buNone/>
                      </a:pPr>
                      <a:r>
                        <a:rPr lang="en-US" sz="1400" b="1" i="0" u="none" strike="noStrike" cap="none">
                          <a:solidFill>
                            <a:schemeClr val="dk1"/>
                          </a:solidFill>
                          <a:latin typeface="Arial"/>
                          <a:ea typeface="Arial"/>
                          <a:cs typeface="Arial"/>
                          <a:sym typeface="Arial"/>
                        </a:rPr>
                        <a:t>Total </a:t>
                      </a:r>
                      <a:endParaRPr/>
                    </a:p>
                    <a:p>
                      <a:pPr marL="0" marR="0" lvl="0" indent="0" algn="ctr" rtl="0">
                        <a:lnSpc>
                          <a:spcPct val="100000"/>
                        </a:lnSpc>
                        <a:spcBef>
                          <a:spcPts val="0"/>
                        </a:spcBef>
                        <a:spcAft>
                          <a:spcPts val="0"/>
                        </a:spcAft>
                        <a:buClr>
                          <a:srgbClr val="2B5A9C"/>
                        </a:buClr>
                        <a:buSzPts val="840"/>
                        <a:buFont typeface="Times"/>
                        <a:buNone/>
                      </a:pPr>
                      <a:r>
                        <a:rPr lang="en-US" sz="1400" b="1" i="0" u="none" strike="noStrike" cap="none">
                          <a:solidFill>
                            <a:schemeClr val="dk1"/>
                          </a:solidFill>
                          <a:latin typeface="Arial"/>
                          <a:ea typeface="Arial"/>
                          <a:cs typeface="Arial"/>
                          <a:sym typeface="Arial"/>
                        </a:rPr>
                        <a:t>Cost</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BCD3F6"/>
                    </a:solidFill>
                  </a:tcPr>
                </a:tc>
                <a:tc>
                  <a:txBody>
                    <a:bodyPr/>
                    <a:lstStyle/>
                    <a:p>
                      <a:pPr marL="0" marR="0" lvl="0" indent="0" algn="ctr" rtl="0">
                        <a:lnSpc>
                          <a:spcPct val="100000"/>
                        </a:lnSpc>
                        <a:spcBef>
                          <a:spcPts val="0"/>
                        </a:spcBef>
                        <a:spcAft>
                          <a:spcPts val="0"/>
                        </a:spcAft>
                        <a:buClr>
                          <a:srgbClr val="2B5A9C"/>
                        </a:buClr>
                        <a:buSzPts val="840"/>
                        <a:buFont typeface="Times"/>
                        <a:buNone/>
                      </a:pPr>
                      <a:r>
                        <a:rPr lang="en-US" sz="1400" b="1" i="0" u="none" strike="noStrike" cap="none">
                          <a:solidFill>
                            <a:schemeClr val="dk1"/>
                          </a:solidFill>
                          <a:latin typeface="Arial"/>
                          <a:ea typeface="Arial"/>
                          <a:cs typeface="Arial"/>
                          <a:sym typeface="Arial"/>
                        </a:rPr>
                        <a:t>Marginal</a:t>
                      </a:r>
                      <a:endParaRPr/>
                    </a:p>
                    <a:p>
                      <a:pPr marL="0" marR="0" lvl="0" indent="0" algn="ctr" rtl="0">
                        <a:lnSpc>
                          <a:spcPct val="100000"/>
                        </a:lnSpc>
                        <a:spcBef>
                          <a:spcPts val="0"/>
                        </a:spcBef>
                        <a:spcAft>
                          <a:spcPts val="0"/>
                        </a:spcAft>
                        <a:buClr>
                          <a:srgbClr val="2B5A9C"/>
                        </a:buClr>
                        <a:buSzPts val="840"/>
                        <a:buFont typeface="Times"/>
                        <a:buNone/>
                      </a:pPr>
                      <a:r>
                        <a:rPr lang="en-US" sz="1400" b="1" i="0" u="none" strike="noStrike" cap="none">
                          <a:solidFill>
                            <a:schemeClr val="dk1"/>
                          </a:solidFill>
                          <a:latin typeface="Arial"/>
                          <a:ea typeface="Arial"/>
                          <a:cs typeface="Arial"/>
                          <a:sym typeface="Arial"/>
                        </a:rPr>
                        <a:t>Cost</a:t>
                      </a:r>
                      <a:endParaRPr/>
                    </a:p>
                  </a:txBody>
                  <a:tcPr marL="91450" marR="91450" marT="45725" marB="45725">
                    <a:lnL w="12700"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BCD3F6"/>
                    </a:solidFill>
                  </a:tcPr>
                </a:tc>
                <a:extLst>
                  <a:ext uri="{0D108BD9-81ED-4DB2-BD59-A6C34878D82A}">
                    <a16:rowId xmlns:a16="http://schemas.microsoft.com/office/drawing/2014/main" val="10001"/>
                  </a:ext>
                </a:extLst>
              </a:tr>
              <a:tr h="330200">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0</a:t>
                      </a:r>
                      <a:endParaRPr sz="1600" b="0" i="0" u="none" strike="noStrike" cap="none">
                        <a:solidFill>
                          <a:schemeClr val="accent2"/>
                        </a:solidFill>
                        <a:latin typeface="Verdana"/>
                        <a:ea typeface="Verdana"/>
                        <a:cs typeface="Verdana"/>
                        <a:sym typeface="Verdana"/>
                      </a:endParaRPr>
                    </a:p>
                  </a:txBody>
                  <a:tcPr marL="91450" marR="91450" marT="45725" marB="45725">
                    <a:lnL w="9525"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0</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100</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0</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100</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accent2"/>
                          </a:solidFill>
                          <a:latin typeface="Verdana"/>
                          <a:ea typeface="Verdana"/>
                          <a:cs typeface="Verdana"/>
                          <a:sym typeface="Verdana"/>
                        </a:rPr>
                        <a:t>--</a:t>
                      </a:r>
                      <a:endParaRPr/>
                    </a:p>
                  </a:txBody>
                  <a:tcPr marL="91450" marR="91450" marT="45725" marB="45725">
                    <a:lnL w="12700"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CBFFCB"/>
                    </a:solidFill>
                  </a:tcPr>
                </a:tc>
                <a:extLst>
                  <a:ext uri="{0D108BD9-81ED-4DB2-BD59-A6C34878D82A}">
                    <a16:rowId xmlns:a16="http://schemas.microsoft.com/office/drawing/2014/main" val="10002"/>
                  </a:ext>
                </a:extLst>
              </a:tr>
              <a:tr h="330200">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1</a:t>
                      </a:r>
                      <a:endParaRPr sz="1600" b="0" i="0" u="none" strike="noStrike" cap="none">
                        <a:solidFill>
                          <a:schemeClr val="accent2"/>
                        </a:solidFill>
                        <a:latin typeface="Verdana"/>
                        <a:ea typeface="Verdana"/>
                        <a:cs typeface="Verdana"/>
                        <a:sym typeface="Verdana"/>
                      </a:endParaRPr>
                    </a:p>
                  </a:txBody>
                  <a:tcPr marL="91450" marR="91450" marT="45725" marB="45725">
                    <a:lnL w="9525"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10</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100</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100</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200</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10</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CBFFCB"/>
                    </a:solidFill>
                  </a:tcPr>
                </a:tc>
                <a:extLst>
                  <a:ext uri="{0D108BD9-81ED-4DB2-BD59-A6C34878D82A}">
                    <a16:rowId xmlns:a16="http://schemas.microsoft.com/office/drawing/2014/main" val="10003"/>
                  </a:ext>
                </a:extLst>
              </a:tr>
              <a:tr h="330200">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2</a:t>
                      </a:r>
                      <a:endParaRPr sz="1600" b="0" i="0" u="none" strike="noStrike" cap="none">
                        <a:solidFill>
                          <a:schemeClr val="accent2"/>
                        </a:solidFill>
                        <a:latin typeface="Verdana"/>
                        <a:ea typeface="Verdana"/>
                        <a:cs typeface="Verdana"/>
                        <a:sym typeface="Verdana"/>
                      </a:endParaRPr>
                    </a:p>
                  </a:txBody>
                  <a:tcPr marL="91450" marR="91450" marT="45725" marB="45725">
                    <a:lnL w="9525"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23</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100</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200</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300</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8</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CBFFCB"/>
                    </a:solidFill>
                  </a:tcPr>
                </a:tc>
                <a:extLst>
                  <a:ext uri="{0D108BD9-81ED-4DB2-BD59-A6C34878D82A}">
                    <a16:rowId xmlns:a16="http://schemas.microsoft.com/office/drawing/2014/main" val="10004"/>
                  </a:ext>
                </a:extLst>
              </a:tr>
              <a:tr h="330200">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3</a:t>
                      </a:r>
                      <a:endParaRPr sz="1600" b="0" i="0" u="none" strike="noStrike" cap="none">
                        <a:solidFill>
                          <a:schemeClr val="accent2"/>
                        </a:solidFill>
                        <a:latin typeface="Verdana"/>
                        <a:ea typeface="Verdana"/>
                        <a:cs typeface="Verdana"/>
                        <a:sym typeface="Verdana"/>
                      </a:endParaRPr>
                    </a:p>
                  </a:txBody>
                  <a:tcPr marL="91450" marR="91450" marT="45725" marB="45725">
                    <a:lnL w="9525"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41</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100</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300</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400</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6</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CBFFCB"/>
                    </a:solidFill>
                  </a:tcPr>
                </a:tc>
                <a:extLst>
                  <a:ext uri="{0D108BD9-81ED-4DB2-BD59-A6C34878D82A}">
                    <a16:rowId xmlns:a16="http://schemas.microsoft.com/office/drawing/2014/main" val="10005"/>
                  </a:ext>
                </a:extLst>
              </a:tr>
              <a:tr h="330200">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4</a:t>
                      </a:r>
                      <a:endParaRPr sz="1600" b="0" i="0" u="none" strike="noStrike" cap="none">
                        <a:solidFill>
                          <a:schemeClr val="accent2"/>
                        </a:solidFill>
                        <a:latin typeface="Verdana"/>
                        <a:ea typeface="Verdana"/>
                        <a:cs typeface="Verdana"/>
                        <a:sym typeface="Verdana"/>
                      </a:endParaRPr>
                    </a:p>
                  </a:txBody>
                  <a:tcPr marL="91450" marR="91450" marT="45725" marB="45725">
                    <a:lnL w="9525"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65</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100</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400</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500</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4</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CBFFCB"/>
                    </a:solidFill>
                  </a:tcPr>
                </a:tc>
                <a:extLst>
                  <a:ext uri="{0D108BD9-81ED-4DB2-BD59-A6C34878D82A}">
                    <a16:rowId xmlns:a16="http://schemas.microsoft.com/office/drawing/2014/main" val="10006"/>
                  </a:ext>
                </a:extLst>
              </a:tr>
              <a:tr h="330200">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5</a:t>
                      </a:r>
                      <a:endParaRPr sz="1600" b="0" i="0" u="none" strike="noStrike" cap="none">
                        <a:solidFill>
                          <a:schemeClr val="accent2"/>
                        </a:solidFill>
                        <a:latin typeface="Verdana"/>
                        <a:ea typeface="Verdana"/>
                        <a:cs typeface="Verdana"/>
                        <a:sym typeface="Verdana"/>
                      </a:endParaRPr>
                    </a:p>
                  </a:txBody>
                  <a:tcPr marL="91450" marR="91450" marT="45725" marB="45725">
                    <a:lnL w="9525"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93</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100</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500</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600</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4</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CBFFCB"/>
                    </a:solidFill>
                  </a:tcPr>
                </a:tc>
                <a:extLst>
                  <a:ext uri="{0D108BD9-81ED-4DB2-BD59-A6C34878D82A}">
                    <a16:rowId xmlns:a16="http://schemas.microsoft.com/office/drawing/2014/main" val="10007"/>
                  </a:ext>
                </a:extLst>
              </a:tr>
              <a:tr h="596800">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6</a:t>
                      </a:r>
                      <a:endParaRPr sz="1600" b="0" i="0" u="none" strike="noStrike" cap="none">
                        <a:solidFill>
                          <a:schemeClr val="accent2"/>
                        </a:solidFill>
                        <a:latin typeface="Verdana"/>
                        <a:ea typeface="Verdana"/>
                        <a:cs typeface="Verdana"/>
                        <a:sym typeface="Verdana"/>
                      </a:endParaRPr>
                    </a:p>
                  </a:txBody>
                  <a:tcPr marL="91450" marR="91450" marT="45725" marB="45725">
                    <a:lnL w="9525"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ACA85"/>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113</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ACA85"/>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100</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ACA85"/>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600</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ACA85"/>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700</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ACA85"/>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5</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ACA85"/>
                    </a:solidFill>
                  </a:tcPr>
                </a:tc>
                <a:extLst>
                  <a:ext uri="{0D108BD9-81ED-4DB2-BD59-A6C34878D82A}">
                    <a16:rowId xmlns:a16="http://schemas.microsoft.com/office/drawing/2014/main" val="10008"/>
                  </a:ext>
                </a:extLst>
              </a:tr>
              <a:tr h="330200">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7</a:t>
                      </a:r>
                      <a:endParaRPr sz="1600" b="0" i="0" u="none" strike="noStrike" cap="none">
                        <a:solidFill>
                          <a:schemeClr val="accent2"/>
                        </a:solidFill>
                        <a:latin typeface="Verdana"/>
                        <a:ea typeface="Verdana"/>
                        <a:cs typeface="Verdana"/>
                        <a:sym typeface="Verdana"/>
                      </a:endParaRPr>
                    </a:p>
                  </a:txBody>
                  <a:tcPr marL="91450" marR="91450" marT="45725" marB="45725">
                    <a:lnL w="9525"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ACA85"/>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132</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ACA85"/>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100</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ACA85"/>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700</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ACA85"/>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800</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ACA85"/>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5</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ACA85"/>
                    </a:solidFill>
                  </a:tcPr>
                </a:tc>
                <a:extLst>
                  <a:ext uri="{0D108BD9-81ED-4DB2-BD59-A6C34878D82A}">
                    <a16:rowId xmlns:a16="http://schemas.microsoft.com/office/drawing/2014/main" val="10009"/>
                  </a:ext>
                </a:extLst>
              </a:tr>
              <a:tr h="330200">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8</a:t>
                      </a:r>
                      <a:endParaRPr sz="1600" b="0" i="0" u="none" strike="noStrike" cap="none">
                        <a:solidFill>
                          <a:schemeClr val="accent2"/>
                        </a:solidFill>
                        <a:latin typeface="Verdana"/>
                        <a:ea typeface="Verdana"/>
                        <a:cs typeface="Verdana"/>
                        <a:sym typeface="Verdana"/>
                      </a:endParaRPr>
                    </a:p>
                  </a:txBody>
                  <a:tcPr marL="91450" marR="91450" marT="45725" marB="45725">
                    <a:lnL w="9525"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ACA85"/>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141</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ACA85"/>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100</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ACA85"/>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800</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ACA85"/>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900</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ACA85"/>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11</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ACA85"/>
                    </a:solidFill>
                  </a:tcPr>
                </a:tc>
                <a:extLst>
                  <a:ext uri="{0D108BD9-81ED-4DB2-BD59-A6C34878D82A}">
                    <a16:rowId xmlns:a16="http://schemas.microsoft.com/office/drawing/2014/main" val="10010"/>
                  </a:ext>
                </a:extLst>
              </a:tr>
              <a:tr h="330200">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9</a:t>
                      </a:r>
                      <a:endParaRPr sz="1600" b="0" i="0" u="none" strike="noStrike" cap="none">
                        <a:solidFill>
                          <a:schemeClr val="accent2"/>
                        </a:solidFill>
                        <a:latin typeface="Verdana"/>
                        <a:ea typeface="Verdana"/>
                        <a:cs typeface="Verdana"/>
                        <a:sym typeface="Verdana"/>
                      </a:endParaRPr>
                    </a:p>
                  </a:txBody>
                  <a:tcPr marL="91450" marR="91450" marT="45725" marB="45725">
                    <a:lnL w="9525"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ACA85"/>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147</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ACA85"/>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100</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ACA85"/>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900</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ACA85"/>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1,000</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ACA85"/>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17</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ACA85"/>
                    </a:solidFill>
                  </a:tcPr>
                </a:tc>
                <a:extLst>
                  <a:ext uri="{0D108BD9-81ED-4DB2-BD59-A6C34878D82A}">
                    <a16:rowId xmlns:a16="http://schemas.microsoft.com/office/drawing/2014/main" val="10011"/>
                  </a:ext>
                </a:extLst>
              </a:tr>
              <a:tr h="330200">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10</a:t>
                      </a:r>
                      <a:endParaRPr sz="1600" b="0" i="0" u="none" strike="noStrike" cap="none">
                        <a:solidFill>
                          <a:schemeClr val="accent2"/>
                        </a:solidFill>
                        <a:latin typeface="Verdana"/>
                        <a:ea typeface="Verdana"/>
                        <a:cs typeface="Verdana"/>
                        <a:sym typeface="Verdana"/>
                      </a:endParaRPr>
                    </a:p>
                  </a:txBody>
                  <a:tcPr marL="91450" marR="91450" marT="45725" marB="45725">
                    <a:lnL w="9525"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ACA85"/>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151</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ACA85"/>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100</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ACA85"/>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1,000</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ACA85"/>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1,100</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ACA85"/>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25</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ACA85"/>
                    </a:solidFill>
                  </a:tcPr>
                </a:tc>
                <a:extLst>
                  <a:ext uri="{0D108BD9-81ED-4DB2-BD59-A6C34878D82A}">
                    <a16:rowId xmlns:a16="http://schemas.microsoft.com/office/drawing/2014/main" val="10012"/>
                  </a:ext>
                </a:extLst>
              </a:tr>
              <a:tr h="330200">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11</a:t>
                      </a:r>
                      <a:endParaRPr sz="1600" b="0" i="0" u="none" strike="noStrike" cap="none">
                        <a:solidFill>
                          <a:schemeClr val="dk1"/>
                        </a:solidFill>
                        <a:latin typeface="Verdana"/>
                        <a:ea typeface="Verdana"/>
                        <a:cs typeface="Verdana"/>
                        <a:sym typeface="Verdana"/>
                      </a:endParaRPr>
                    </a:p>
                  </a:txBody>
                  <a:tcPr marL="91450" marR="91450" marT="45725" marB="45725">
                    <a:lnL w="9525"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16388"/>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148</a:t>
                      </a:r>
                      <a:endParaRPr sz="1600" b="0" i="0" u="none" strike="noStrike" cap="none">
                        <a:solidFill>
                          <a:schemeClr val="dk1"/>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16388"/>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100</a:t>
                      </a:r>
                      <a:endParaRPr sz="1600" b="0" i="0" u="none" strike="noStrike" cap="none">
                        <a:solidFill>
                          <a:schemeClr val="dk1"/>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16388"/>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1,100</a:t>
                      </a:r>
                      <a:endParaRPr sz="1600" b="0" i="0" u="none" strike="noStrike" cap="none">
                        <a:solidFill>
                          <a:schemeClr val="dk1"/>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16388"/>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1,200</a:t>
                      </a:r>
                      <a:endParaRPr sz="1600" b="0" i="0" u="none" strike="noStrike" cap="none">
                        <a:solidFill>
                          <a:schemeClr val="dk1"/>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16388"/>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a:t>
                      </a:r>
                      <a:endParaRPr sz="1600" b="0" i="0" u="none" strike="noStrike" cap="none">
                        <a:solidFill>
                          <a:schemeClr val="dk1"/>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16388"/>
                    </a:solidFill>
                  </a:tcPr>
                </a:tc>
                <a:extLst>
                  <a:ext uri="{0D108BD9-81ED-4DB2-BD59-A6C34878D82A}">
                    <a16:rowId xmlns:a16="http://schemas.microsoft.com/office/drawing/2014/main" val="10013"/>
                  </a:ext>
                </a:extLst>
              </a:tr>
              <a:tr h="330200">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12</a:t>
                      </a:r>
                      <a:endParaRPr sz="1600" b="0" i="0" u="none" strike="noStrike" cap="none">
                        <a:solidFill>
                          <a:schemeClr val="dk1"/>
                        </a:solidFill>
                        <a:latin typeface="Verdana"/>
                        <a:ea typeface="Verdana"/>
                        <a:cs typeface="Verdana"/>
                        <a:sym typeface="Verdana"/>
                      </a:endParaRPr>
                    </a:p>
                  </a:txBody>
                  <a:tcPr marL="91450" marR="91450" marT="45725" marB="45725">
                    <a:lnL w="9525"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solidFill>
                      <a:srgbClr val="F16388"/>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138</a:t>
                      </a:r>
                      <a:endParaRPr sz="1600" b="0" i="0" u="none" strike="noStrike" cap="none">
                        <a:solidFill>
                          <a:schemeClr val="dk1"/>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solidFill>
                      <a:srgbClr val="F16388"/>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100</a:t>
                      </a:r>
                      <a:endParaRPr sz="1600" b="0" i="0" u="none" strike="noStrike" cap="none">
                        <a:solidFill>
                          <a:schemeClr val="dk1"/>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solidFill>
                      <a:srgbClr val="F16388"/>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1,200</a:t>
                      </a:r>
                      <a:endParaRPr sz="1600" b="0" i="0" u="none" strike="noStrike" cap="none">
                        <a:solidFill>
                          <a:schemeClr val="dk1"/>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solidFill>
                      <a:srgbClr val="F16388"/>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1,300</a:t>
                      </a:r>
                      <a:endParaRPr sz="1600" b="0" i="0" u="none" strike="noStrike" cap="none">
                        <a:solidFill>
                          <a:schemeClr val="dk1"/>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solidFill>
                      <a:srgbClr val="F16388"/>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a:t>
                      </a:r>
                      <a:endParaRPr sz="1600" b="0" i="0" u="none" strike="noStrike" cap="none">
                        <a:solidFill>
                          <a:schemeClr val="dk1"/>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solidFill>
                      <a:srgbClr val="F16388"/>
                    </a:solidFill>
                  </a:tcPr>
                </a:tc>
                <a:extLst>
                  <a:ext uri="{0D108BD9-81ED-4DB2-BD59-A6C34878D82A}">
                    <a16:rowId xmlns:a16="http://schemas.microsoft.com/office/drawing/2014/main" val="10014"/>
                  </a:ext>
                </a:extLst>
              </a:tr>
            </a:tbl>
          </a:graphicData>
        </a:graphic>
      </p:graphicFrame>
      <p:sp>
        <p:nvSpPr>
          <p:cNvPr id="553" name="Google Shape;553;p4"/>
          <p:cNvSpPr/>
          <p:nvPr/>
        </p:nvSpPr>
        <p:spPr>
          <a:xfrm>
            <a:off x="7221415" y="3115148"/>
            <a:ext cx="2590800" cy="2462213"/>
          </a:xfrm>
          <a:prstGeom prst="rect">
            <a:avLst/>
          </a:prstGeom>
          <a:noFill/>
          <a:ln>
            <a:noFill/>
          </a:ln>
        </p:spPr>
        <p:txBody>
          <a:bodyPr spcFirstLastPara="1" wrap="square" lIns="91425" tIns="45700" rIns="91425" bIns="45700" anchor="b" anchorCtr="0">
            <a:spAutoFit/>
          </a:bodyPr>
          <a:lstStyle/>
          <a:p>
            <a:pPr marL="0" marR="0" lvl="0" indent="0" algn="l" rtl="0">
              <a:spcBef>
                <a:spcPts val="0"/>
              </a:spcBef>
              <a:spcAft>
                <a:spcPts val="0"/>
              </a:spcAft>
              <a:buNone/>
            </a:pPr>
            <a:r>
              <a:rPr lang="en-US" sz="2200" dirty="0">
                <a:solidFill>
                  <a:schemeClr val="dk1"/>
                </a:solidFill>
                <a:latin typeface="Tahoma" panose="020B0604030504040204" pitchFamily="34" charset="0"/>
                <a:ea typeface="Tahoma" panose="020B0604030504040204" pitchFamily="34" charset="0"/>
                <a:cs typeface="Tahoma" panose="020B0604030504040204" pitchFamily="34" charset="0"/>
                <a:sym typeface="Verdana"/>
              </a:rPr>
              <a:t>**Marginal cost is the cost for each unit of extra output, and here there is no extra output.</a:t>
            </a:r>
            <a:endParaRPr lang="en-US" dirty="0">
              <a:latin typeface="Tahoma" panose="020B0604030504040204" pitchFamily="34" charset="0"/>
              <a:ea typeface="Tahoma" panose="020B0604030504040204" pitchFamily="34" charset="0"/>
              <a:cs typeface="Tahoma" panose="020B0604030504040204" pitchFamily="34" charset="0"/>
            </a:endParaRPr>
          </a:p>
          <a:p>
            <a:pPr marL="0" marR="0" lvl="0" indent="0" algn="l" rtl="0">
              <a:spcBef>
                <a:spcPts val="0"/>
              </a:spcBef>
              <a:spcAft>
                <a:spcPts val="0"/>
              </a:spcAft>
              <a:buNone/>
            </a:pPr>
            <a:endParaRPr lang="en-US" sz="2200" dirty="0">
              <a:solidFill>
                <a:schemeClr val="dk1"/>
              </a:solidFill>
              <a:latin typeface="Tahoma" panose="020B0604030504040204" pitchFamily="34" charset="0"/>
              <a:ea typeface="Tahoma" panose="020B0604030504040204" pitchFamily="34" charset="0"/>
              <a:cs typeface="Tahoma" panose="020B0604030504040204" pitchFamily="34" charset="0"/>
              <a:sym typeface="Verdana"/>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558"/>
        <p:cNvGrpSpPr/>
        <p:nvPr/>
      </p:nvGrpSpPr>
      <p:grpSpPr>
        <a:xfrm>
          <a:off x="0" y="0"/>
          <a:ext cx="0" cy="0"/>
          <a:chOff x="0" y="0"/>
          <a:chExt cx="0" cy="0"/>
        </a:xfrm>
      </p:grpSpPr>
      <p:sp>
        <p:nvSpPr>
          <p:cNvPr id="559" name="Google Shape;559;p5"/>
          <p:cNvSpPr txBox="1">
            <a:spLocks noGrp="1"/>
          </p:cNvSpPr>
          <p:nvPr>
            <p:ph type="title"/>
          </p:nvPr>
        </p:nvSpPr>
        <p:spPr>
          <a:xfrm>
            <a:off x="553617" y="76199"/>
            <a:ext cx="9144000" cy="812800"/>
          </a:xfrm>
          <a:prstGeom prst="rect">
            <a:avLst/>
          </a:prstGeom>
          <a:noFill/>
          <a:ln>
            <a:noFill/>
          </a:ln>
        </p:spPr>
        <p:txBody>
          <a:bodyPr spcFirstLastPara="1" wrap="square" lIns="91425" tIns="45700" rIns="91425" bIns="45700" anchor="t" anchorCtr="0">
            <a:normAutofit fontScale="90000"/>
          </a:bodyPr>
          <a:lstStyle/>
          <a:p>
            <a:pPr marL="0" lvl="0" indent="0" algn="l" rtl="0">
              <a:spcBef>
                <a:spcPts val="0"/>
              </a:spcBef>
              <a:spcAft>
                <a:spcPts val="0"/>
              </a:spcAft>
              <a:buClr>
                <a:schemeClr val="accent1"/>
              </a:buClr>
              <a:buSzPct val="100000"/>
              <a:buFont typeface="Arial"/>
              <a:buNone/>
            </a:pPr>
            <a:r>
              <a:rPr lang="en-US" b="1" dirty="0">
                <a:latin typeface="Tahoma" panose="020B0604030504040204" pitchFamily="34" charset="0"/>
                <a:ea typeface="Tahoma" panose="020B0604030504040204" pitchFamily="34" charset="0"/>
                <a:cs typeface="Tahoma" panose="020B0604030504040204" pitchFamily="34" charset="0"/>
                <a:sym typeface="Arial"/>
              </a:rPr>
              <a:t>The cost schedule presents information on the costs associated with production</a:t>
            </a:r>
            <a:endParaRPr dirty="0">
              <a:latin typeface="Tahoma" panose="020B0604030504040204" pitchFamily="34" charset="0"/>
              <a:ea typeface="Tahoma" panose="020B0604030504040204" pitchFamily="34" charset="0"/>
              <a:cs typeface="Tahoma" panose="020B0604030504040204" pitchFamily="34" charset="0"/>
            </a:endParaRPr>
          </a:p>
        </p:txBody>
      </p:sp>
      <p:sp>
        <p:nvSpPr>
          <p:cNvPr id="560" name="Google Shape;560;p5"/>
          <p:cNvSpPr/>
          <p:nvPr/>
        </p:nvSpPr>
        <p:spPr>
          <a:xfrm>
            <a:off x="1912939" y="1157288"/>
            <a:ext cx="184731"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sz="1800">
              <a:solidFill>
                <a:schemeClr val="dk1"/>
              </a:solidFill>
              <a:latin typeface="Trebuchet MS"/>
              <a:ea typeface="Trebuchet MS"/>
              <a:cs typeface="Trebuchet MS"/>
              <a:sym typeface="Trebuchet MS"/>
            </a:endParaRPr>
          </a:p>
        </p:txBody>
      </p:sp>
      <p:graphicFrame>
        <p:nvGraphicFramePr>
          <p:cNvPr id="561" name="Google Shape;561;p5"/>
          <p:cNvGraphicFramePr/>
          <p:nvPr/>
        </p:nvGraphicFramePr>
        <p:xfrm>
          <a:off x="1752600" y="1219201"/>
          <a:ext cx="6019800" cy="5219535"/>
        </p:xfrm>
        <a:graphic>
          <a:graphicData uri="http://schemas.openxmlformats.org/drawingml/2006/table">
            <a:tbl>
              <a:tblPr>
                <a:noFill/>
                <a:tableStyleId>{4CC0655C-0B49-43D2-801E-5B3EE9C0BBEE}</a:tableStyleId>
              </a:tblPr>
              <a:tblGrid>
                <a:gridCol w="985850">
                  <a:extLst>
                    <a:ext uri="{9D8B030D-6E8A-4147-A177-3AD203B41FA5}">
                      <a16:colId xmlns:a16="http://schemas.microsoft.com/office/drawing/2014/main" val="20000"/>
                    </a:ext>
                  </a:extLst>
                </a:gridCol>
                <a:gridCol w="1046150">
                  <a:extLst>
                    <a:ext uri="{9D8B030D-6E8A-4147-A177-3AD203B41FA5}">
                      <a16:colId xmlns:a16="http://schemas.microsoft.com/office/drawing/2014/main" val="20001"/>
                    </a:ext>
                  </a:extLst>
                </a:gridCol>
                <a:gridCol w="1017600">
                  <a:extLst>
                    <a:ext uri="{9D8B030D-6E8A-4147-A177-3AD203B41FA5}">
                      <a16:colId xmlns:a16="http://schemas.microsoft.com/office/drawing/2014/main" val="20002"/>
                    </a:ext>
                  </a:extLst>
                </a:gridCol>
                <a:gridCol w="1016000">
                  <a:extLst>
                    <a:ext uri="{9D8B030D-6E8A-4147-A177-3AD203B41FA5}">
                      <a16:colId xmlns:a16="http://schemas.microsoft.com/office/drawing/2014/main" val="20003"/>
                    </a:ext>
                  </a:extLst>
                </a:gridCol>
                <a:gridCol w="1016000">
                  <a:extLst>
                    <a:ext uri="{9D8B030D-6E8A-4147-A177-3AD203B41FA5}">
                      <a16:colId xmlns:a16="http://schemas.microsoft.com/office/drawing/2014/main" val="20004"/>
                    </a:ext>
                  </a:extLst>
                </a:gridCol>
                <a:gridCol w="938200">
                  <a:extLst>
                    <a:ext uri="{9D8B030D-6E8A-4147-A177-3AD203B41FA5}">
                      <a16:colId xmlns:a16="http://schemas.microsoft.com/office/drawing/2014/main" val="20005"/>
                    </a:ext>
                  </a:extLst>
                </a:gridCol>
              </a:tblGrid>
              <a:tr h="304800">
                <a:tc gridSpan="6">
                  <a:txBody>
                    <a:bodyPr/>
                    <a:lstStyle/>
                    <a:p>
                      <a:pPr marL="0" marR="0" lvl="0" indent="0" algn="ctr" rtl="0">
                        <a:lnSpc>
                          <a:spcPct val="100000"/>
                        </a:lnSpc>
                        <a:spcBef>
                          <a:spcPts val="0"/>
                        </a:spcBef>
                        <a:spcAft>
                          <a:spcPts val="0"/>
                        </a:spcAft>
                        <a:buClr>
                          <a:schemeClr val="lt1"/>
                        </a:buClr>
                        <a:buSzPts val="1600"/>
                        <a:buFont typeface="Arial"/>
                        <a:buNone/>
                      </a:pPr>
                      <a:r>
                        <a:rPr lang="en-US" sz="1600" b="1" i="0" u="none" strike="noStrike" cap="none">
                          <a:solidFill>
                            <a:schemeClr val="lt1"/>
                          </a:solidFill>
                          <a:latin typeface="Arial"/>
                          <a:ea typeface="Arial"/>
                          <a:cs typeface="Arial"/>
                          <a:sym typeface="Arial"/>
                        </a:rPr>
                        <a:t>Costs</a:t>
                      </a:r>
                      <a:endParaRPr sz="1300" b="0" i="0" u="none" strike="noStrike" cap="none">
                        <a:solidFill>
                          <a:schemeClr val="lt1"/>
                        </a:solidFill>
                        <a:latin typeface="Arial"/>
                        <a:ea typeface="Arial"/>
                        <a:cs typeface="Arial"/>
                        <a:sym typeface="Arial"/>
                      </a:endParaRPr>
                    </a:p>
                  </a:txBody>
                  <a:tcPr marL="91450" marR="91450" marT="45725" marB="45725" anchor="ctr">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00B050"/>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525475">
                <a:tc>
                  <a:txBody>
                    <a:bodyPr/>
                    <a:lstStyle/>
                    <a:p>
                      <a:pPr marL="0" marR="0" lvl="0" indent="0" algn="ctr" rtl="0">
                        <a:lnSpc>
                          <a:spcPct val="100000"/>
                        </a:lnSpc>
                        <a:spcBef>
                          <a:spcPts val="0"/>
                        </a:spcBef>
                        <a:spcAft>
                          <a:spcPts val="0"/>
                        </a:spcAft>
                        <a:buClr>
                          <a:srgbClr val="2B5A9C"/>
                        </a:buClr>
                        <a:buSzPts val="840"/>
                        <a:buFont typeface="Times"/>
                        <a:buNone/>
                      </a:pPr>
                      <a:r>
                        <a:rPr lang="en-US" sz="1400" b="1" i="0" u="none" strike="noStrike" cap="none">
                          <a:solidFill>
                            <a:schemeClr val="dk1"/>
                          </a:solidFill>
                          <a:latin typeface="Arial"/>
                          <a:ea typeface="Arial"/>
                          <a:cs typeface="Arial"/>
                          <a:sym typeface="Arial"/>
                        </a:rPr>
                        <a:t>No. of Workers</a:t>
                      </a:r>
                      <a:endParaRPr sz="1400" b="0" i="0" u="none" strike="noStrike" cap="none">
                        <a:solidFill>
                          <a:schemeClr val="accent2"/>
                        </a:solidFill>
                        <a:latin typeface="Arial"/>
                        <a:ea typeface="Arial"/>
                        <a:cs typeface="Arial"/>
                        <a:sym typeface="Arial"/>
                      </a:endParaRPr>
                    </a:p>
                  </a:txBody>
                  <a:tcPr marL="91450" marR="91450" marT="45725" marB="45725">
                    <a:lnL w="9525"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BCD3F6"/>
                    </a:solidFill>
                  </a:tcPr>
                </a:tc>
                <a:tc>
                  <a:txBody>
                    <a:bodyPr/>
                    <a:lstStyle/>
                    <a:p>
                      <a:pPr marL="0" marR="0" lvl="0" indent="0" algn="ctr" rtl="0">
                        <a:lnSpc>
                          <a:spcPct val="100000"/>
                        </a:lnSpc>
                        <a:spcBef>
                          <a:spcPts val="0"/>
                        </a:spcBef>
                        <a:spcAft>
                          <a:spcPts val="0"/>
                        </a:spcAft>
                        <a:buClr>
                          <a:srgbClr val="2B5A9C"/>
                        </a:buClr>
                        <a:buSzPts val="840"/>
                        <a:buFont typeface="Times"/>
                        <a:buNone/>
                      </a:pPr>
                      <a:r>
                        <a:rPr lang="en-US" sz="1400" b="1" i="0" u="none" strike="noStrike" cap="none">
                          <a:solidFill>
                            <a:schemeClr val="dk1"/>
                          </a:solidFill>
                          <a:latin typeface="Arial"/>
                          <a:ea typeface="Arial"/>
                          <a:cs typeface="Arial"/>
                          <a:sym typeface="Arial"/>
                        </a:rPr>
                        <a:t>Goods</a:t>
                      </a:r>
                      <a:endParaRPr/>
                    </a:p>
                    <a:p>
                      <a:pPr marL="0" marR="0" lvl="0" indent="0" algn="ctr" rtl="0">
                        <a:lnSpc>
                          <a:spcPct val="100000"/>
                        </a:lnSpc>
                        <a:spcBef>
                          <a:spcPts val="0"/>
                        </a:spcBef>
                        <a:spcAft>
                          <a:spcPts val="0"/>
                        </a:spcAft>
                        <a:buClr>
                          <a:srgbClr val="2B5A9C"/>
                        </a:buClr>
                        <a:buSzPts val="840"/>
                        <a:buFont typeface="Times"/>
                        <a:buNone/>
                      </a:pPr>
                      <a:r>
                        <a:rPr lang="en-US" sz="1400" b="1" i="0" u="none" strike="noStrike" cap="none">
                          <a:solidFill>
                            <a:schemeClr val="dk1"/>
                          </a:solidFill>
                          <a:latin typeface="Arial"/>
                          <a:ea typeface="Arial"/>
                          <a:cs typeface="Arial"/>
                          <a:sym typeface="Arial"/>
                        </a:rPr>
                        <a:t>Produced</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BCD3F6"/>
                    </a:solidFill>
                  </a:tcPr>
                </a:tc>
                <a:tc>
                  <a:txBody>
                    <a:bodyPr/>
                    <a:lstStyle/>
                    <a:p>
                      <a:pPr marL="0" marR="0" lvl="0" indent="0" algn="ctr" rtl="0">
                        <a:lnSpc>
                          <a:spcPct val="100000"/>
                        </a:lnSpc>
                        <a:spcBef>
                          <a:spcPts val="0"/>
                        </a:spcBef>
                        <a:spcAft>
                          <a:spcPts val="0"/>
                        </a:spcAft>
                        <a:buClr>
                          <a:srgbClr val="2B5A9C"/>
                        </a:buClr>
                        <a:buSzPts val="840"/>
                        <a:buFont typeface="Times"/>
                        <a:buNone/>
                      </a:pPr>
                      <a:r>
                        <a:rPr lang="en-US" sz="1400" b="1" i="0" u="none" strike="noStrike" cap="none">
                          <a:solidFill>
                            <a:schemeClr val="dk1"/>
                          </a:solidFill>
                          <a:latin typeface="Arial"/>
                          <a:ea typeface="Arial"/>
                          <a:cs typeface="Arial"/>
                          <a:sym typeface="Arial"/>
                        </a:rPr>
                        <a:t>Fixed Costs</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BCD3F6"/>
                    </a:solidFill>
                  </a:tcPr>
                </a:tc>
                <a:tc>
                  <a:txBody>
                    <a:bodyPr/>
                    <a:lstStyle/>
                    <a:p>
                      <a:pPr marL="0" marR="0" lvl="0" indent="0" algn="ctr" rtl="0">
                        <a:lnSpc>
                          <a:spcPct val="100000"/>
                        </a:lnSpc>
                        <a:spcBef>
                          <a:spcPts val="0"/>
                        </a:spcBef>
                        <a:spcAft>
                          <a:spcPts val="0"/>
                        </a:spcAft>
                        <a:buClr>
                          <a:srgbClr val="2B5A9C"/>
                        </a:buClr>
                        <a:buSzPts val="840"/>
                        <a:buFont typeface="Times"/>
                        <a:buNone/>
                      </a:pPr>
                      <a:r>
                        <a:rPr lang="en-US" sz="1400" b="1" i="0" u="none" strike="noStrike" cap="none">
                          <a:solidFill>
                            <a:schemeClr val="dk1"/>
                          </a:solidFill>
                          <a:latin typeface="Arial"/>
                          <a:ea typeface="Arial"/>
                          <a:cs typeface="Arial"/>
                          <a:sym typeface="Arial"/>
                        </a:rPr>
                        <a:t>Variable Costs</a:t>
                      </a:r>
                      <a:endParaRPr sz="1400" b="0" i="0" u="none" strike="noStrike" cap="none">
                        <a:solidFill>
                          <a:schemeClr val="accent2"/>
                        </a:solidFill>
                        <a:latin typeface="Arial"/>
                        <a:ea typeface="Arial"/>
                        <a:cs typeface="Arial"/>
                        <a:sym typeface="Aria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BCD3F6"/>
                    </a:solidFill>
                  </a:tcPr>
                </a:tc>
                <a:tc>
                  <a:txBody>
                    <a:bodyPr/>
                    <a:lstStyle/>
                    <a:p>
                      <a:pPr marL="0" marR="0" lvl="0" indent="0" algn="ctr" rtl="0">
                        <a:lnSpc>
                          <a:spcPct val="100000"/>
                        </a:lnSpc>
                        <a:spcBef>
                          <a:spcPts val="0"/>
                        </a:spcBef>
                        <a:spcAft>
                          <a:spcPts val="0"/>
                        </a:spcAft>
                        <a:buClr>
                          <a:srgbClr val="2B5A9C"/>
                        </a:buClr>
                        <a:buSzPts val="840"/>
                        <a:buFont typeface="Times"/>
                        <a:buNone/>
                      </a:pPr>
                      <a:r>
                        <a:rPr lang="en-US" sz="1400" b="1" i="0" u="none" strike="noStrike" cap="none">
                          <a:solidFill>
                            <a:schemeClr val="dk1"/>
                          </a:solidFill>
                          <a:latin typeface="Arial"/>
                          <a:ea typeface="Arial"/>
                          <a:cs typeface="Arial"/>
                          <a:sym typeface="Arial"/>
                        </a:rPr>
                        <a:t>Total </a:t>
                      </a:r>
                      <a:endParaRPr/>
                    </a:p>
                    <a:p>
                      <a:pPr marL="0" marR="0" lvl="0" indent="0" algn="ctr" rtl="0">
                        <a:lnSpc>
                          <a:spcPct val="100000"/>
                        </a:lnSpc>
                        <a:spcBef>
                          <a:spcPts val="0"/>
                        </a:spcBef>
                        <a:spcAft>
                          <a:spcPts val="0"/>
                        </a:spcAft>
                        <a:buClr>
                          <a:srgbClr val="2B5A9C"/>
                        </a:buClr>
                        <a:buSzPts val="840"/>
                        <a:buFont typeface="Times"/>
                        <a:buNone/>
                      </a:pPr>
                      <a:r>
                        <a:rPr lang="en-US" sz="1400" b="1" i="0" u="none" strike="noStrike" cap="none">
                          <a:solidFill>
                            <a:schemeClr val="dk1"/>
                          </a:solidFill>
                          <a:latin typeface="Arial"/>
                          <a:ea typeface="Arial"/>
                          <a:cs typeface="Arial"/>
                          <a:sym typeface="Arial"/>
                        </a:rPr>
                        <a:t>Cost</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BCD3F6"/>
                    </a:solidFill>
                  </a:tcPr>
                </a:tc>
                <a:tc>
                  <a:txBody>
                    <a:bodyPr/>
                    <a:lstStyle/>
                    <a:p>
                      <a:pPr marL="0" marR="0" lvl="0" indent="0" algn="ctr" rtl="0">
                        <a:lnSpc>
                          <a:spcPct val="100000"/>
                        </a:lnSpc>
                        <a:spcBef>
                          <a:spcPts val="0"/>
                        </a:spcBef>
                        <a:spcAft>
                          <a:spcPts val="0"/>
                        </a:spcAft>
                        <a:buClr>
                          <a:srgbClr val="2B5A9C"/>
                        </a:buClr>
                        <a:buSzPts val="840"/>
                        <a:buFont typeface="Times"/>
                        <a:buNone/>
                      </a:pPr>
                      <a:r>
                        <a:rPr lang="en-US" sz="1400" b="1" i="0" u="none" strike="noStrike" cap="none">
                          <a:solidFill>
                            <a:schemeClr val="dk1"/>
                          </a:solidFill>
                          <a:latin typeface="Arial"/>
                          <a:ea typeface="Arial"/>
                          <a:cs typeface="Arial"/>
                          <a:sym typeface="Arial"/>
                        </a:rPr>
                        <a:t>Marginal</a:t>
                      </a:r>
                      <a:endParaRPr/>
                    </a:p>
                    <a:p>
                      <a:pPr marL="0" marR="0" lvl="0" indent="0" algn="ctr" rtl="0">
                        <a:lnSpc>
                          <a:spcPct val="100000"/>
                        </a:lnSpc>
                        <a:spcBef>
                          <a:spcPts val="0"/>
                        </a:spcBef>
                        <a:spcAft>
                          <a:spcPts val="0"/>
                        </a:spcAft>
                        <a:buClr>
                          <a:srgbClr val="2B5A9C"/>
                        </a:buClr>
                        <a:buSzPts val="840"/>
                        <a:buFont typeface="Times"/>
                        <a:buNone/>
                      </a:pPr>
                      <a:r>
                        <a:rPr lang="en-US" sz="1400" b="1" i="0" u="none" strike="noStrike" cap="none">
                          <a:solidFill>
                            <a:schemeClr val="dk1"/>
                          </a:solidFill>
                          <a:latin typeface="Arial"/>
                          <a:ea typeface="Arial"/>
                          <a:cs typeface="Arial"/>
                          <a:sym typeface="Arial"/>
                        </a:rPr>
                        <a:t>Cost</a:t>
                      </a:r>
                      <a:endParaRPr/>
                    </a:p>
                  </a:txBody>
                  <a:tcPr marL="91450" marR="91450" marT="45725" marB="45725">
                    <a:lnL w="12700"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BCD3F6"/>
                    </a:solidFill>
                  </a:tcPr>
                </a:tc>
                <a:extLst>
                  <a:ext uri="{0D108BD9-81ED-4DB2-BD59-A6C34878D82A}">
                    <a16:rowId xmlns:a16="http://schemas.microsoft.com/office/drawing/2014/main" val="10001"/>
                  </a:ext>
                </a:extLst>
              </a:tr>
              <a:tr h="330200">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0</a:t>
                      </a:r>
                      <a:endParaRPr sz="1600" b="0" i="0" u="none" strike="noStrike" cap="none">
                        <a:solidFill>
                          <a:schemeClr val="accent2"/>
                        </a:solidFill>
                        <a:latin typeface="Verdana"/>
                        <a:ea typeface="Verdana"/>
                        <a:cs typeface="Verdana"/>
                        <a:sym typeface="Verdana"/>
                      </a:endParaRPr>
                    </a:p>
                  </a:txBody>
                  <a:tcPr marL="91450" marR="91450" marT="45725" marB="45725">
                    <a:lnL w="9525"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0</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100</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0</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100</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accent2"/>
                          </a:solidFill>
                          <a:latin typeface="Verdana"/>
                          <a:ea typeface="Verdana"/>
                          <a:cs typeface="Verdana"/>
                          <a:sym typeface="Verdana"/>
                        </a:rPr>
                        <a:t>--</a:t>
                      </a:r>
                      <a:endParaRPr/>
                    </a:p>
                  </a:txBody>
                  <a:tcPr marL="91450" marR="91450" marT="45725" marB="45725">
                    <a:lnL w="12700"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CBFFCB"/>
                    </a:solidFill>
                  </a:tcPr>
                </a:tc>
                <a:extLst>
                  <a:ext uri="{0D108BD9-81ED-4DB2-BD59-A6C34878D82A}">
                    <a16:rowId xmlns:a16="http://schemas.microsoft.com/office/drawing/2014/main" val="10002"/>
                  </a:ext>
                </a:extLst>
              </a:tr>
              <a:tr h="330200">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1</a:t>
                      </a:r>
                      <a:endParaRPr sz="1600" b="0" i="0" u="none" strike="noStrike" cap="none">
                        <a:solidFill>
                          <a:schemeClr val="accent2"/>
                        </a:solidFill>
                        <a:latin typeface="Verdana"/>
                        <a:ea typeface="Verdana"/>
                        <a:cs typeface="Verdana"/>
                        <a:sym typeface="Verdana"/>
                      </a:endParaRPr>
                    </a:p>
                  </a:txBody>
                  <a:tcPr marL="91450" marR="91450" marT="45725" marB="45725">
                    <a:lnL w="9525"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10</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100</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100</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200</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10</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CBFFCB"/>
                    </a:solidFill>
                  </a:tcPr>
                </a:tc>
                <a:extLst>
                  <a:ext uri="{0D108BD9-81ED-4DB2-BD59-A6C34878D82A}">
                    <a16:rowId xmlns:a16="http://schemas.microsoft.com/office/drawing/2014/main" val="10003"/>
                  </a:ext>
                </a:extLst>
              </a:tr>
              <a:tr h="330200">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2</a:t>
                      </a:r>
                      <a:endParaRPr sz="1600" b="0" i="0" u="none" strike="noStrike" cap="none">
                        <a:solidFill>
                          <a:schemeClr val="accent2"/>
                        </a:solidFill>
                        <a:latin typeface="Verdana"/>
                        <a:ea typeface="Verdana"/>
                        <a:cs typeface="Verdana"/>
                        <a:sym typeface="Verdana"/>
                      </a:endParaRPr>
                    </a:p>
                  </a:txBody>
                  <a:tcPr marL="91450" marR="91450" marT="45725" marB="45725">
                    <a:lnL w="9525"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23</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100</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200</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300</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8</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CBFFCB"/>
                    </a:solidFill>
                  </a:tcPr>
                </a:tc>
                <a:extLst>
                  <a:ext uri="{0D108BD9-81ED-4DB2-BD59-A6C34878D82A}">
                    <a16:rowId xmlns:a16="http://schemas.microsoft.com/office/drawing/2014/main" val="10004"/>
                  </a:ext>
                </a:extLst>
              </a:tr>
              <a:tr h="330200">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3</a:t>
                      </a:r>
                      <a:endParaRPr sz="1600" b="0" i="0" u="none" strike="noStrike" cap="none">
                        <a:solidFill>
                          <a:schemeClr val="accent2"/>
                        </a:solidFill>
                        <a:latin typeface="Verdana"/>
                        <a:ea typeface="Verdana"/>
                        <a:cs typeface="Verdana"/>
                        <a:sym typeface="Verdana"/>
                      </a:endParaRPr>
                    </a:p>
                  </a:txBody>
                  <a:tcPr marL="91450" marR="91450" marT="45725" marB="45725">
                    <a:lnL w="9525"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41</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100</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300</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400</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6</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CBFFCB"/>
                    </a:solidFill>
                  </a:tcPr>
                </a:tc>
                <a:extLst>
                  <a:ext uri="{0D108BD9-81ED-4DB2-BD59-A6C34878D82A}">
                    <a16:rowId xmlns:a16="http://schemas.microsoft.com/office/drawing/2014/main" val="10005"/>
                  </a:ext>
                </a:extLst>
              </a:tr>
              <a:tr h="330200">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4</a:t>
                      </a:r>
                      <a:endParaRPr sz="1600" b="0" i="0" u="none" strike="noStrike" cap="none">
                        <a:solidFill>
                          <a:schemeClr val="accent2"/>
                        </a:solidFill>
                        <a:latin typeface="Verdana"/>
                        <a:ea typeface="Verdana"/>
                        <a:cs typeface="Verdana"/>
                        <a:sym typeface="Verdana"/>
                      </a:endParaRPr>
                    </a:p>
                  </a:txBody>
                  <a:tcPr marL="91450" marR="91450" marT="45725" marB="45725">
                    <a:lnL w="9525"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65</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100</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400</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500</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4</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CBFFCB"/>
                    </a:solidFill>
                  </a:tcPr>
                </a:tc>
                <a:extLst>
                  <a:ext uri="{0D108BD9-81ED-4DB2-BD59-A6C34878D82A}">
                    <a16:rowId xmlns:a16="http://schemas.microsoft.com/office/drawing/2014/main" val="10006"/>
                  </a:ext>
                </a:extLst>
              </a:tr>
              <a:tr h="330200">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5</a:t>
                      </a:r>
                      <a:endParaRPr sz="1600" b="0" i="0" u="none" strike="noStrike" cap="none">
                        <a:solidFill>
                          <a:schemeClr val="accent2"/>
                        </a:solidFill>
                        <a:latin typeface="Verdana"/>
                        <a:ea typeface="Verdana"/>
                        <a:cs typeface="Verdana"/>
                        <a:sym typeface="Verdana"/>
                      </a:endParaRPr>
                    </a:p>
                  </a:txBody>
                  <a:tcPr marL="91450" marR="91450" marT="45725" marB="45725">
                    <a:lnL w="9525"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93</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100</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500</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600</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4</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CBFFCB"/>
                    </a:solidFill>
                  </a:tcPr>
                </a:tc>
                <a:extLst>
                  <a:ext uri="{0D108BD9-81ED-4DB2-BD59-A6C34878D82A}">
                    <a16:rowId xmlns:a16="http://schemas.microsoft.com/office/drawing/2014/main" val="10007"/>
                  </a:ext>
                </a:extLst>
              </a:tr>
              <a:tr h="328625">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6</a:t>
                      </a:r>
                      <a:endParaRPr sz="1600" b="0" i="0" u="none" strike="noStrike" cap="none">
                        <a:solidFill>
                          <a:schemeClr val="accent2"/>
                        </a:solidFill>
                        <a:latin typeface="Verdana"/>
                        <a:ea typeface="Verdana"/>
                        <a:cs typeface="Verdana"/>
                        <a:sym typeface="Verdana"/>
                      </a:endParaRPr>
                    </a:p>
                  </a:txBody>
                  <a:tcPr marL="91450" marR="91450" marT="45725" marB="45725">
                    <a:lnL w="9525"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ACA85"/>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113</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ACA85"/>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100</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ACA85"/>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600</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ACA85"/>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700</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ACA85"/>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5</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ACA85"/>
                    </a:solidFill>
                  </a:tcPr>
                </a:tc>
                <a:extLst>
                  <a:ext uri="{0D108BD9-81ED-4DB2-BD59-A6C34878D82A}">
                    <a16:rowId xmlns:a16="http://schemas.microsoft.com/office/drawing/2014/main" val="10008"/>
                  </a:ext>
                </a:extLst>
              </a:tr>
              <a:tr h="330200">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7</a:t>
                      </a:r>
                      <a:endParaRPr sz="1600" b="0" i="0" u="none" strike="noStrike" cap="none">
                        <a:solidFill>
                          <a:schemeClr val="accent2"/>
                        </a:solidFill>
                        <a:latin typeface="Verdana"/>
                        <a:ea typeface="Verdana"/>
                        <a:cs typeface="Verdana"/>
                        <a:sym typeface="Verdana"/>
                      </a:endParaRPr>
                    </a:p>
                  </a:txBody>
                  <a:tcPr marL="91450" marR="91450" marT="45725" marB="45725">
                    <a:lnL w="9525"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ACA85"/>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132</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ACA85"/>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100</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ACA85"/>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700</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ACA85"/>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800</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ACA85"/>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5</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ACA85"/>
                    </a:solidFill>
                  </a:tcPr>
                </a:tc>
                <a:extLst>
                  <a:ext uri="{0D108BD9-81ED-4DB2-BD59-A6C34878D82A}">
                    <a16:rowId xmlns:a16="http://schemas.microsoft.com/office/drawing/2014/main" val="10009"/>
                  </a:ext>
                </a:extLst>
              </a:tr>
              <a:tr h="330200">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8</a:t>
                      </a:r>
                      <a:endParaRPr sz="1600" b="0" i="0" u="none" strike="noStrike" cap="none">
                        <a:solidFill>
                          <a:schemeClr val="accent2"/>
                        </a:solidFill>
                        <a:latin typeface="Verdana"/>
                        <a:ea typeface="Verdana"/>
                        <a:cs typeface="Verdana"/>
                        <a:sym typeface="Verdana"/>
                      </a:endParaRPr>
                    </a:p>
                  </a:txBody>
                  <a:tcPr marL="91450" marR="91450" marT="45725" marB="45725">
                    <a:lnL w="9525"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ACA85"/>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141</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ACA85"/>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100</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ACA85"/>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800</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ACA85"/>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900</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ACA85"/>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11</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ACA85"/>
                    </a:solidFill>
                  </a:tcPr>
                </a:tc>
                <a:extLst>
                  <a:ext uri="{0D108BD9-81ED-4DB2-BD59-A6C34878D82A}">
                    <a16:rowId xmlns:a16="http://schemas.microsoft.com/office/drawing/2014/main" val="10010"/>
                  </a:ext>
                </a:extLst>
              </a:tr>
              <a:tr h="330200">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9</a:t>
                      </a:r>
                      <a:endParaRPr sz="1600" b="0" i="0" u="none" strike="noStrike" cap="none">
                        <a:solidFill>
                          <a:schemeClr val="accent2"/>
                        </a:solidFill>
                        <a:latin typeface="Verdana"/>
                        <a:ea typeface="Verdana"/>
                        <a:cs typeface="Verdana"/>
                        <a:sym typeface="Verdana"/>
                      </a:endParaRPr>
                    </a:p>
                  </a:txBody>
                  <a:tcPr marL="91450" marR="91450" marT="45725" marB="45725">
                    <a:lnL w="9525"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ACA85"/>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147</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ACA85"/>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100</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ACA85"/>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900</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ACA85"/>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1,000</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ACA85"/>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17</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ACA85"/>
                    </a:solidFill>
                  </a:tcPr>
                </a:tc>
                <a:extLst>
                  <a:ext uri="{0D108BD9-81ED-4DB2-BD59-A6C34878D82A}">
                    <a16:rowId xmlns:a16="http://schemas.microsoft.com/office/drawing/2014/main" val="10011"/>
                  </a:ext>
                </a:extLst>
              </a:tr>
              <a:tr h="330200">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10</a:t>
                      </a:r>
                      <a:endParaRPr sz="1600" b="0" i="0" u="none" strike="noStrike" cap="none">
                        <a:solidFill>
                          <a:schemeClr val="accent2"/>
                        </a:solidFill>
                        <a:latin typeface="Verdana"/>
                        <a:ea typeface="Verdana"/>
                        <a:cs typeface="Verdana"/>
                        <a:sym typeface="Verdana"/>
                      </a:endParaRPr>
                    </a:p>
                  </a:txBody>
                  <a:tcPr marL="91450" marR="91450" marT="45725" marB="45725">
                    <a:lnL w="9525"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ACA85"/>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151</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ACA85"/>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100</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ACA85"/>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1,000</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ACA85"/>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1,100</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ACA85"/>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25</a:t>
                      </a:r>
                      <a:endParaRPr sz="16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ACA85"/>
                    </a:solidFill>
                  </a:tcPr>
                </a:tc>
                <a:extLst>
                  <a:ext uri="{0D108BD9-81ED-4DB2-BD59-A6C34878D82A}">
                    <a16:rowId xmlns:a16="http://schemas.microsoft.com/office/drawing/2014/main" val="10012"/>
                  </a:ext>
                </a:extLst>
              </a:tr>
              <a:tr h="330200">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11</a:t>
                      </a:r>
                      <a:endParaRPr sz="1600" b="0" i="0" u="none" strike="noStrike" cap="none">
                        <a:solidFill>
                          <a:schemeClr val="dk1"/>
                        </a:solidFill>
                        <a:latin typeface="Verdana"/>
                        <a:ea typeface="Verdana"/>
                        <a:cs typeface="Verdana"/>
                        <a:sym typeface="Verdana"/>
                      </a:endParaRPr>
                    </a:p>
                  </a:txBody>
                  <a:tcPr marL="91450" marR="91450" marT="45725" marB="45725">
                    <a:lnL w="9525"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16388"/>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148</a:t>
                      </a:r>
                      <a:endParaRPr sz="1600" b="0" i="0" u="none" strike="noStrike" cap="none">
                        <a:solidFill>
                          <a:schemeClr val="dk1"/>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16388"/>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100</a:t>
                      </a:r>
                      <a:endParaRPr sz="1600" b="0" i="0" u="none" strike="noStrike" cap="none">
                        <a:solidFill>
                          <a:schemeClr val="dk1"/>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16388"/>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1,100</a:t>
                      </a:r>
                      <a:endParaRPr sz="1600" b="0" i="0" u="none" strike="noStrike" cap="none">
                        <a:solidFill>
                          <a:schemeClr val="dk1"/>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16388"/>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1,200</a:t>
                      </a:r>
                      <a:endParaRPr sz="1600" b="0" i="0" u="none" strike="noStrike" cap="none">
                        <a:solidFill>
                          <a:schemeClr val="dk1"/>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16388"/>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a:t>
                      </a:r>
                      <a:endParaRPr sz="1600" b="0" i="0" u="none" strike="noStrike" cap="none">
                        <a:solidFill>
                          <a:schemeClr val="dk1"/>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16388"/>
                    </a:solidFill>
                  </a:tcPr>
                </a:tc>
                <a:extLst>
                  <a:ext uri="{0D108BD9-81ED-4DB2-BD59-A6C34878D82A}">
                    <a16:rowId xmlns:a16="http://schemas.microsoft.com/office/drawing/2014/main" val="10013"/>
                  </a:ext>
                </a:extLst>
              </a:tr>
              <a:tr h="330200">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12</a:t>
                      </a:r>
                      <a:endParaRPr sz="1600" b="0" i="0" u="none" strike="noStrike" cap="none">
                        <a:solidFill>
                          <a:schemeClr val="dk1"/>
                        </a:solidFill>
                        <a:latin typeface="Verdana"/>
                        <a:ea typeface="Verdana"/>
                        <a:cs typeface="Verdana"/>
                        <a:sym typeface="Verdana"/>
                      </a:endParaRPr>
                    </a:p>
                  </a:txBody>
                  <a:tcPr marL="91450" marR="91450" marT="45725" marB="45725">
                    <a:lnL w="9525"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solidFill>
                      <a:srgbClr val="F16388"/>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138</a:t>
                      </a:r>
                      <a:endParaRPr sz="1600" b="0" i="0" u="none" strike="noStrike" cap="none">
                        <a:solidFill>
                          <a:schemeClr val="dk1"/>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solidFill>
                      <a:srgbClr val="F16388"/>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100</a:t>
                      </a:r>
                      <a:endParaRPr sz="1600" b="0" i="0" u="none" strike="noStrike" cap="none">
                        <a:solidFill>
                          <a:schemeClr val="dk1"/>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solidFill>
                      <a:srgbClr val="F16388"/>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1,200</a:t>
                      </a:r>
                      <a:endParaRPr sz="1600" b="0" i="0" u="none" strike="noStrike" cap="none">
                        <a:solidFill>
                          <a:schemeClr val="dk1"/>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solidFill>
                      <a:srgbClr val="F16388"/>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1,300</a:t>
                      </a:r>
                      <a:endParaRPr sz="1600" b="0" i="0" u="none" strike="noStrike" cap="none">
                        <a:solidFill>
                          <a:schemeClr val="dk1"/>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solidFill>
                      <a:srgbClr val="F16388"/>
                    </a:solidFill>
                  </a:tcPr>
                </a:tc>
                <a:tc>
                  <a:txBody>
                    <a:bodyPr/>
                    <a:lstStyle/>
                    <a:p>
                      <a:pPr marL="0" marR="0" lvl="0" indent="0" algn="ctr" rtl="0">
                        <a:lnSpc>
                          <a:spcPct val="100000"/>
                        </a:lnSpc>
                        <a:spcBef>
                          <a:spcPts val="0"/>
                        </a:spcBef>
                        <a:spcAft>
                          <a:spcPts val="0"/>
                        </a:spcAft>
                        <a:buClr>
                          <a:srgbClr val="2B5A9C"/>
                        </a:buClr>
                        <a:buSzPts val="960"/>
                        <a:buFont typeface="Times"/>
                        <a:buNone/>
                      </a:pPr>
                      <a:r>
                        <a:rPr lang="en-US" sz="1600" b="0" i="0" u="none" strike="noStrike" cap="none">
                          <a:solidFill>
                            <a:schemeClr val="dk1"/>
                          </a:solidFill>
                          <a:latin typeface="Arial"/>
                          <a:ea typeface="Arial"/>
                          <a:cs typeface="Arial"/>
                          <a:sym typeface="Arial"/>
                        </a:rPr>
                        <a:t>**</a:t>
                      </a:r>
                      <a:endParaRPr sz="1600" b="0" i="0" u="none" strike="noStrike" cap="none">
                        <a:solidFill>
                          <a:schemeClr val="dk1"/>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solidFill>
                      <a:srgbClr val="F16388"/>
                    </a:solidFill>
                  </a:tcPr>
                </a:tc>
                <a:extLst>
                  <a:ext uri="{0D108BD9-81ED-4DB2-BD59-A6C34878D82A}">
                    <a16:rowId xmlns:a16="http://schemas.microsoft.com/office/drawing/2014/main" val="10014"/>
                  </a:ext>
                </a:extLst>
              </a:tr>
            </a:tbl>
          </a:graphicData>
        </a:graphic>
      </p:graphicFrame>
      <p:sp>
        <p:nvSpPr>
          <p:cNvPr id="562" name="Google Shape;562;p5"/>
          <p:cNvSpPr/>
          <p:nvPr/>
        </p:nvSpPr>
        <p:spPr>
          <a:xfrm>
            <a:off x="8087033" y="2844749"/>
            <a:ext cx="2590800" cy="2462213"/>
          </a:xfrm>
          <a:prstGeom prst="rect">
            <a:avLst/>
          </a:prstGeom>
          <a:noFill/>
          <a:ln>
            <a:noFill/>
          </a:ln>
        </p:spPr>
        <p:txBody>
          <a:bodyPr spcFirstLastPara="1" wrap="square" lIns="91425" tIns="45700" rIns="91425" bIns="45700" anchor="b" anchorCtr="0">
            <a:spAutoFit/>
          </a:bodyPr>
          <a:lstStyle/>
          <a:p>
            <a:pPr marL="0" marR="0" lvl="0" indent="0" algn="l" rtl="0">
              <a:spcBef>
                <a:spcPts val="0"/>
              </a:spcBef>
              <a:spcAft>
                <a:spcPts val="0"/>
              </a:spcAft>
              <a:buNone/>
            </a:pPr>
            <a:r>
              <a:rPr lang="en-US" sz="2200" dirty="0">
                <a:solidFill>
                  <a:schemeClr val="dk1"/>
                </a:solidFill>
                <a:latin typeface="Tahoma" panose="020B0604030504040204" pitchFamily="34" charset="0"/>
                <a:ea typeface="Tahoma" panose="020B0604030504040204" pitchFamily="34" charset="0"/>
                <a:cs typeface="Tahoma" panose="020B0604030504040204" pitchFamily="34" charset="0"/>
                <a:sym typeface="Verdana"/>
              </a:rPr>
              <a:t>**Marginal cost is the cost for each unit of extra output, and here there is no extra output.</a:t>
            </a:r>
            <a:endParaRPr dirty="0">
              <a:latin typeface="Tahoma" panose="020B0604030504040204" pitchFamily="34" charset="0"/>
              <a:ea typeface="Tahoma" panose="020B0604030504040204" pitchFamily="34" charset="0"/>
              <a:cs typeface="Tahoma" panose="020B0604030504040204" pitchFamily="34" charset="0"/>
            </a:endParaRPr>
          </a:p>
          <a:p>
            <a:pPr marL="0" marR="0" lvl="0" indent="0" algn="l" rtl="0">
              <a:spcBef>
                <a:spcPts val="0"/>
              </a:spcBef>
              <a:spcAft>
                <a:spcPts val="0"/>
              </a:spcAft>
              <a:buNone/>
            </a:pPr>
            <a:endParaRPr sz="2200" dirty="0">
              <a:solidFill>
                <a:schemeClr val="dk1"/>
              </a:solidFill>
              <a:latin typeface="Tahoma" panose="020B0604030504040204" pitchFamily="34" charset="0"/>
              <a:ea typeface="Tahoma" panose="020B0604030504040204" pitchFamily="34" charset="0"/>
              <a:cs typeface="Tahoma" panose="020B0604030504040204" pitchFamily="34" charset="0"/>
              <a:sym typeface="Verdana"/>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567"/>
        <p:cNvGrpSpPr/>
        <p:nvPr/>
      </p:nvGrpSpPr>
      <p:grpSpPr>
        <a:xfrm>
          <a:off x="0" y="0"/>
          <a:ext cx="0" cy="0"/>
          <a:chOff x="0" y="0"/>
          <a:chExt cx="0" cy="0"/>
        </a:xfrm>
      </p:grpSpPr>
      <p:sp>
        <p:nvSpPr>
          <p:cNvPr id="568" name="Google Shape;568;p6"/>
          <p:cNvSpPr txBox="1">
            <a:spLocks noGrp="1"/>
          </p:cNvSpPr>
          <p:nvPr>
            <p:ph type="title"/>
          </p:nvPr>
        </p:nvSpPr>
        <p:spPr>
          <a:xfrm>
            <a:off x="218282" y="44450"/>
            <a:ext cx="9382125" cy="812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accent1"/>
              </a:buClr>
              <a:buSzPct val="100000"/>
              <a:buFont typeface="Arial"/>
              <a:buNone/>
            </a:pPr>
            <a:r>
              <a:rPr lang="en-US" sz="3000" b="1" dirty="0">
                <a:latin typeface="Tahoma" panose="020B0604030504040204" pitchFamily="34" charset="0"/>
                <a:ea typeface="Tahoma" panose="020B0604030504040204" pitchFamily="34" charset="0"/>
                <a:cs typeface="Tahoma" panose="020B0604030504040204" pitchFamily="34" charset="0"/>
                <a:sym typeface="Arial"/>
              </a:rPr>
              <a:t>Tables like this show the break-even point and   the scale of production that maximizes profit</a:t>
            </a:r>
            <a:endParaRPr sz="3000" dirty="0">
              <a:latin typeface="Tahoma" panose="020B0604030504040204" pitchFamily="34" charset="0"/>
              <a:ea typeface="Tahoma" panose="020B0604030504040204" pitchFamily="34" charset="0"/>
              <a:cs typeface="Tahoma" panose="020B0604030504040204" pitchFamily="34" charset="0"/>
            </a:endParaRPr>
          </a:p>
        </p:txBody>
      </p:sp>
      <p:graphicFrame>
        <p:nvGraphicFramePr>
          <p:cNvPr id="569" name="Google Shape;569;p6"/>
          <p:cNvGraphicFramePr/>
          <p:nvPr/>
        </p:nvGraphicFramePr>
        <p:xfrm>
          <a:off x="870744" y="1301630"/>
          <a:ext cx="8077200" cy="5257950"/>
        </p:xfrm>
        <a:graphic>
          <a:graphicData uri="http://schemas.openxmlformats.org/drawingml/2006/table">
            <a:tbl>
              <a:tblPr>
                <a:noFill/>
                <a:tableStyleId>{4CC0655C-0B49-43D2-801E-5B3EE9C0BBEE}</a:tableStyleId>
              </a:tblPr>
              <a:tblGrid>
                <a:gridCol w="808050">
                  <a:extLst>
                    <a:ext uri="{9D8B030D-6E8A-4147-A177-3AD203B41FA5}">
                      <a16:colId xmlns:a16="http://schemas.microsoft.com/office/drawing/2014/main" val="20000"/>
                    </a:ext>
                  </a:extLst>
                </a:gridCol>
                <a:gridCol w="806450">
                  <a:extLst>
                    <a:ext uri="{9D8B030D-6E8A-4147-A177-3AD203B41FA5}">
                      <a16:colId xmlns:a16="http://schemas.microsoft.com/office/drawing/2014/main" val="20001"/>
                    </a:ext>
                  </a:extLst>
                </a:gridCol>
                <a:gridCol w="904875">
                  <a:extLst>
                    <a:ext uri="{9D8B030D-6E8A-4147-A177-3AD203B41FA5}">
                      <a16:colId xmlns:a16="http://schemas.microsoft.com/office/drawing/2014/main" val="20002"/>
                    </a:ext>
                  </a:extLst>
                </a:gridCol>
                <a:gridCol w="654050">
                  <a:extLst>
                    <a:ext uri="{9D8B030D-6E8A-4147-A177-3AD203B41FA5}">
                      <a16:colId xmlns:a16="http://schemas.microsoft.com/office/drawing/2014/main" val="20003"/>
                    </a:ext>
                  </a:extLst>
                </a:gridCol>
                <a:gridCol w="857250">
                  <a:extLst>
                    <a:ext uri="{9D8B030D-6E8A-4147-A177-3AD203B41FA5}">
                      <a16:colId xmlns:a16="http://schemas.microsoft.com/office/drawing/2014/main" val="20004"/>
                    </a:ext>
                  </a:extLst>
                </a:gridCol>
                <a:gridCol w="741350">
                  <a:extLst>
                    <a:ext uri="{9D8B030D-6E8A-4147-A177-3AD203B41FA5}">
                      <a16:colId xmlns:a16="http://schemas.microsoft.com/office/drawing/2014/main" val="20005"/>
                    </a:ext>
                  </a:extLst>
                </a:gridCol>
                <a:gridCol w="854075">
                  <a:extLst>
                    <a:ext uri="{9D8B030D-6E8A-4147-A177-3AD203B41FA5}">
                      <a16:colId xmlns:a16="http://schemas.microsoft.com/office/drawing/2014/main" val="20006"/>
                    </a:ext>
                  </a:extLst>
                </a:gridCol>
                <a:gridCol w="855675">
                  <a:extLst>
                    <a:ext uri="{9D8B030D-6E8A-4147-A177-3AD203B41FA5}">
                      <a16:colId xmlns:a16="http://schemas.microsoft.com/office/drawing/2014/main" val="20007"/>
                    </a:ext>
                  </a:extLst>
                </a:gridCol>
                <a:gridCol w="860425">
                  <a:extLst>
                    <a:ext uri="{9D8B030D-6E8A-4147-A177-3AD203B41FA5}">
                      <a16:colId xmlns:a16="http://schemas.microsoft.com/office/drawing/2014/main" val="20008"/>
                    </a:ext>
                  </a:extLst>
                </a:gridCol>
                <a:gridCol w="735000">
                  <a:extLst>
                    <a:ext uri="{9D8B030D-6E8A-4147-A177-3AD203B41FA5}">
                      <a16:colId xmlns:a16="http://schemas.microsoft.com/office/drawing/2014/main" val="20009"/>
                    </a:ext>
                  </a:extLst>
                </a:gridCol>
              </a:tblGrid>
              <a:tr h="263525">
                <a:tc gridSpan="3">
                  <a:txBody>
                    <a:bodyPr/>
                    <a:lstStyle/>
                    <a:p>
                      <a:pPr marL="0" marR="0" lvl="0" indent="0" algn="ctr" rtl="0">
                        <a:lnSpc>
                          <a:spcPct val="100000"/>
                        </a:lnSpc>
                        <a:spcBef>
                          <a:spcPts val="0"/>
                        </a:spcBef>
                        <a:spcAft>
                          <a:spcPts val="0"/>
                        </a:spcAft>
                        <a:buClr>
                          <a:schemeClr val="lt1"/>
                        </a:buClr>
                        <a:buSzPts val="1400"/>
                        <a:buFont typeface="Arial"/>
                        <a:buNone/>
                      </a:pPr>
                      <a:r>
                        <a:rPr lang="en-US" sz="1400" b="1" i="0" u="none" strike="noStrike" cap="none">
                          <a:solidFill>
                            <a:schemeClr val="lt1"/>
                          </a:solidFill>
                          <a:latin typeface="Arial"/>
                          <a:ea typeface="Arial"/>
                          <a:cs typeface="Arial"/>
                          <a:sym typeface="Arial"/>
                        </a:rPr>
                        <a:t>Production Schedule</a:t>
                      </a:r>
                      <a:endParaRPr sz="1800" b="0" i="0" u="none" strike="noStrike" cap="none">
                        <a:solidFill>
                          <a:schemeClr val="lt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accent2"/>
                    </a:solidFill>
                  </a:tcPr>
                </a:tc>
                <a:tc hMerge="1">
                  <a:txBody>
                    <a:bodyPr/>
                    <a:lstStyle/>
                    <a:p>
                      <a:endParaRPr lang="en-US"/>
                    </a:p>
                  </a:txBody>
                  <a:tcPr/>
                </a:tc>
                <a:tc hMerge="1">
                  <a:txBody>
                    <a:bodyPr/>
                    <a:lstStyle/>
                    <a:p>
                      <a:endParaRPr lang="en-US"/>
                    </a:p>
                  </a:txBody>
                  <a:tcPr/>
                </a:tc>
                <a:tc gridSpan="4">
                  <a:txBody>
                    <a:bodyPr/>
                    <a:lstStyle/>
                    <a:p>
                      <a:pPr marL="0" marR="0" lvl="0" indent="0" algn="ctr" rtl="0">
                        <a:lnSpc>
                          <a:spcPct val="100000"/>
                        </a:lnSpc>
                        <a:spcBef>
                          <a:spcPts val="0"/>
                        </a:spcBef>
                        <a:spcAft>
                          <a:spcPts val="0"/>
                        </a:spcAft>
                        <a:buClr>
                          <a:schemeClr val="lt1"/>
                        </a:buClr>
                        <a:buSzPts val="1400"/>
                        <a:buFont typeface="Arial"/>
                        <a:buNone/>
                      </a:pPr>
                      <a:r>
                        <a:rPr lang="en-US" sz="1400" b="1" i="0" u="none" strike="noStrike" cap="none">
                          <a:solidFill>
                            <a:schemeClr val="lt1"/>
                          </a:solidFill>
                          <a:latin typeface="Arial"/>
                          <a:ea typeface="Arial"/>
                          <a:cs typeface="Arial"/>
                          <a:sym typeface="Arial"/>
                        </a:rPr>
                        <a:t>Costs</a:t>
                      </a:r>
                      <a:endParaRPr sz="1800" b="0" i="0" u="none" strike="noStrike" cap="none">
                        <a:solidFill>
                          <a:schemeClr val="lt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accent2"/>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2">
                  <a:txBody>
                    <a:bodyPr/>
                    <a:lstStyle/>
                    <a:p>
                      <a:pPr marL="0" marR="0" lvl="0" indent="0" algn="ctr" rtl="0">
                        <a:lnSpc>
                          <a:spcPct val="100000"/>
                        </a:lnSpc>
                        <a:spcBef>
                          <a:spcPts val="0"/>
                        </a:spcBef>
                        <a:spcAft>
                          <a:spcPts val="0"/>
                        </a:spcAft>
                        <a:buClr>
                          <a:schemeClr val="lt1"/>
                        </a:buClr>
                        <a:buSzPts val="1400"/>
                        <a:buFont typeface="Arial"/>
                        <a:buNone/>
                      </a:pPr>
                      <a:r>
                        <a:rPr lang="en-US" sz="1400" b="1" i="0" u="none" strike="noStrike" cap="none">
                          <a:solidFill>
                            <a:schemeClr val="lt1"/>
                          </a:solidFill>
                          <a:latin typeface="Arial"/>
                          <a:ea typeface="Arial"/>
                          <a:cs typeface="Arial"/>
                          <a:sym typeface="Arial"/>
                        </a:rPr>
                        <a:t>Revenues</a:t>
                      </a:r>
                      <a:endParaRPr sz="1800" b="0" i="0" u="none" strike="noStrike" cap="none">
                        <a:solidFill>
                          <a:schemeClr val="lt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accent2"/>
                    </a:solidFill>
                  </a:tcPr>
                </a:tc>
                <a:tc hMerge="1">
                  <a:txBody>
                    <a:bodyPr/>
                    <a:lstStyle/>
                    <a:p>
                      <a:endParaRPr lang="en-US"/>
                    </a:p>
                  </a:txBody>
                  <a:tcPr/>
                </a:tc>
                <a:tc>
                  <a:txBody>
                    <a:bodyPr/>
                    <a:lstStyle/>
                    <a:p>
                      <a:pPr marL="0" marR="0" lvl="0" indent="0" algn="ctr" rtl="0">
                        <a:lnSpc>
                          <a:spcPct val="100000"/>
                        </a:lnSpc>
                        <a:spcBef>
                          <a:spcPts val="0"/>
                        </a:spcBef>
                        <a:spcAft>
                          <a:spcPts val="0"/>
                        </a:spcAft>
                        <a:buClr>
                          <a:schemeClr val="lt1"/>
                        </a:buClr>
                        <a:buSzPts val="1400"/>
                        <a:buFont typeface="Arial"/>
                        <a:buNone/>
                      </a:pPr>
                      <a:r>
                        <a:rPr lang="en-US" sz="1400" b="1" i="0" u="none" strike="noStrike" cap="none">
                          <a:solidFill>
                            <a:schemeClr val="lt1"/>
                          </a:solidFill>
                          <a:latin typeface="Arial"/>
                          <a:ea typeface="Arial"/>
                          <a:cs typeface="Arial"/>
                          <a:sym typeface="Arial"/>
                        </a:rPr>
                        <a:t>Profit</a:t>
                      </a:r>
                      <a:endParaRPr sz="1800" b="0" i="0" u="none" strike="noStrike" cap="none">
                        <a:solidFill>
                          <a:schemeClr val="lt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accent2"/>
                    </a:solidFill>
                  </a:tcPr>
                </a:tc>
                <a:extLst>
                  <a:ext uri="{0D108BD9-81ED-4DB2-BD59-A6C34878D82A}">
                    <a16:rowId xmlns:a16="http://schemas.microsoft.com/office/drawing/2014/main" val="10000"/>
                  </a:ext>
                </a:extLst>
              </a:tr>
              <a:tr h="535000">
                <a:tc>
                  <a:txBody>
                    <a:bodyPr/>
                    <a:lstStyle/>
                    <a:p>
                      <a:pPr marL="0" marR="0" lvl="0" indent="0" algn="ctr" rtl="0">
                        <a:lnSpc>
                          <a:spcPct val="100000"/>
                        </a:lnSpc>
                        <a:spcBef>
                          <a:spcPts val="0"/>
                        </a:spcBef>
                        <a:spcAft>
                          <a:spcPts val="0"/>
                        </a:spcAft>
                        <a:buClr>
                          <a:schemeClr val="dk1"/>
                        </a:buClr>
                        <a:buSzPts val="1100"/>
                        <a:buFont typeface="Arial"/>
                        <a:buNone/>
                      </a:pPr>
                      <a:r>
                        <a:rPr lang="en-US" sz="1100" b="1" i="0" u="none" strike="noStrike" cap="none">
                          <a:solidFill>
                            <a:schemeClr val="dk1"/>
                          </a:solidFill>
                          <a:latin typeface="Arial"/>
                          <a:ea typeface="Arial"/>
                          <a:cs typeface="Arial"/>
                          <a:sym typeface="Arial"/>
                        </a:rPr>
                        <a:t>Workers</a:t>
                      </a:r>
                      <a:endParaRPr sz="1100" b="0" i="0" u="none" strike="noStrike" cap="none">
                        <a:solidFill>
                          <a:schemeClr val="dk1"/>
                        </a:solidFill>
                        <a:latin typeface="Arial"/>
                        <a:ea typeface="Arial"/>
                        <a:cs typeface="Arial"/>
                        <a:sym typeface="Arial"/>
                      </a:endParaRPr>
                    </a:p>
                  </a:txBody>
                  <a:tcPr marL="91450" marR="91450" marT="45725" marB="45725"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BCD3F6"/>
                    </a:solidFill>
                  </a:tcPr>
                </a:tc>
                <a:tc>
                  <a:txBody>
                    <a:bodyPr/>
                    <a:lstStyle/>
                    <a:p>
                      <a:pPr marL="0" marR="0" lvl="0" indent="0" algn="ctr" rtl="0">
                        <a:lnSpc>
                          <a:spcPct val="100000"/>
                        </a:lnSpc>
                        <a:spcBef>
                          <a:spcPts val="0"/>
                        </a:spcBef>
                        <a:spcAft>
                          <a:spcPts val="0"/>
                        </a:spcAft>
                        <a:buClr>
                          <a:schemeClr val="dk1"/>
                        </a:buClr>
                        <a:buSzPts val="1100"/>
                        <a:buFont typeface="Arial"/>
                        <a:buNone/>
                      </a:pPr>
                      <a:r>
                        <a:rPr lang="en-US" sz="1100" b="1" i="0" u="none" strike="noStrike" cap="none">
                          <a:solidFill>
                            <a:schemeClr val="dk1"/>
                          </a:solidFill>
                          <a:latin typeface="Arial"/>
                          <a:ea typeface="Arial"/>
                          <a:cs typeface="Arial"/>
                          <a:sym typeface="Arial"/>
                        </a:rPr>
                        <a:t>Total Product</a:t>
                      </a:r>
                      <a:endParaRPr sz="1100" b="0" i="0" u="none" strike="noStrike" cap="none">
                        <a:solidFill>
                          <a:schemeClr val="dk1"/>
                        </a:solidFill>
                        <a:latin typeface="Arial"/>
                        <a:ea typeface="Arial"/>
                        <a:cs typeface="Arial"/>
                        <a:sym typeface="Arial"/>
                      </a:endParaRPr>
                    </a:p>
                  </a:txBody>
                  <a:tcPr marL="91450" marR="91450" marT="45725" marB="45725"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BCD3F6"/>
                    </a:solidFill>
                  </a:tcPr>
                </a:tc>
                <a:tc>
                  <a:txBody>
                    <a:bodyPr/>
                    <a:lstStyle/>
                    <a:p>
                      <a:pPr marL="0" marR="0" lvl="0" indent="0" algn="ctr" rtl="0">
                        <a:lnSpc>
                          <a:spcPct val="100000"/>
                        </a:lnSpc>
                        <a:spcBef>
                          <a:spcPts val="0"/>
                        </a:spcBef>
                        <a:spcAft>
                          <a:spcPts val="0"/>
                        </a:spcAft>
                        <a:buClr>
                          <a:schemeClr val="dk1"/>
                        </a:buClr>
                        <a:buSzPts val="1100"/>
                        <a:buFont typeface="Arial"/>
                        <a:buNone/>
                      </a:pPr>
                      <a:r>
                        <a:rPr lang="en-US" sz="1100" b="1" i="0" u="none" strike="noStrike" cap="none">
                          <a:solidFill>
                            <a:schemeClr val="dk1"/>
                          </a:solidFill>
                          <a:latin typeface="Arial"/>
                          <a:ea typeface="Arial"/>
                          <a:cs typeface="Arial"/>
                          <a:sym typeface="Arial"/>
                        </a:rPr>
                        <a:t>Marginal Product</a:t>
                      </a:r>
                      <a:endParaRPr sz="1100" b="0" i="0" u="none" strike="noStrike" cap="none">
                        <a:solidFill>
                          <a:schemeClr val="dk1"/>
                        </a:solidFill>
                        <a:latin typeface="Arial"/>
                        <a:ea typeface="Arial"/>
                        <a:cs typeface="Arial"/>
                        <a:sym typeface="Arial"/>
                      </a:endParaRPr>
                    </a:p>
                  </a:txBody>
                  <a:tcPr marL="91450" marR="91450" marT="45725" marB="45725"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BCD3F6"/>
                    </a:solidFill>
                  </a:tcPr>
                </a:tc>
                <a:tc>
                  <a:txBody>
                    <a:bodyPr/>
                    <a:lstStyle/>
                    <a:p>
                      <a:pPr marL="0" marR="0" lvl="0" indent="0" algn="ctr" rtl="0">
                        <a:lnSpc>
                          <a:spcPct val="100000"/>
                        </a:lnSpc>
                        <a:spcBef>
                          <a:spcPts val="0"/>
                        </a:spcBef>
                        <a:spcAft>
                          <a:spcPts val="0"/>
                        </a:spcAft>
                        <a:buClr>
                          <a:schemeClr val="dk1"/>
                        </a:buClr>
                        <a:buSzPts val="1100"/>
                        <a:buFont typeface="Arial"/>
                        <a:buNone/>
                      </a:pPr>
                      <a:r>
                        <a:rPr lang="en-US" sz="1100" b="1" i="0" u="none" strike="noStrike" cap="none">
                          <a:solidFill>
                            <a:schemeClr val="dk1"/>
                          </a:solidFill>
                          <a:latin typeface="Arial"/>
                          <a:ea typeface="Arial"/>
                          <a:cs typeface="Arial"/>
                          <a:sym typeface="Arial"/>
                        </a:rPr>
                        <a:t>Total Fixed Cost</a:t>
                      </a:r>
                      <a:endParaRPr sz="1100" b="0" i="0" u="none" strike="noStrike" cap="none">
                        <a:solidFill>
                          <a:schemeClr val="dk1"/>
                        </a:solidFill>
                        <a:latin typeface="Arial"/>
                        <a:ea typeface="Arial"/>
                        <a:cs typeface="Arial"/>
                        <a:sym typeface="Arial"/>
                      </a:endParaRPr>
                    </a:p>
                  </a:txBody>
                  <a:tcPr marL="91450" marR="91450" marT="45725" marB="45725"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BCD3F6"/>
                    </a:solidFill>
                  </a:tcPr>
                </a:tc>
                <a:tc>
                  <a:txBody>
                    <a:bodyPr/>
                    <a:lstStyle/>
                    <a:p>
                      <a:pPr marL="0" marR="0" lvl="0" indent="0" algn="ctr" rtl="0">
                        <a:lnSpc>
                          <a:spcPct val="100000"/>
                        </a:lnSpc>
                        <a:spcBef>
                          <a:spcPts val="0"/>
                        </a:spcBef>
                        <a:spcAft>
                          <a:spcPts val="0"/>
                        </a:spcAft>
                        <a:buClr>
                          <a:schemeClr val="dk1"/>
                        </a:buClr>
                        <a:buSzPts val="1100"/>
                        <a:buFont typeface="Arial"/>
                        <a:buNone/>
                      </a:pPr>
                      <a:r>
                        <a:rPr lang="en-US" sz="1100" b="1" i="0" u="none" strike="noStrike" cap="none">
                          <a:solidFill>
                            <a:schemeClr val="dk1"/>
                          </a:solidFill>
                          <a:latin typeface="Arial"/>
                          <a:ea typeface="Arial"/>
                          <a:cs typeface="Arial"/>
                          <a:sym typeface="Arial"/>
                        </a:rPr>
                        <a:t>Total Variable Costs</a:t>
                      </a:r>
                      <a:endParaRPr sz="1100" b="0" i="0" u="none" strike="noStrike" cap="none">
                        <a:solidFill>
                          <a:schemeClr val="dk1"/>
                        </a:solidFill>
                        <a:latin typeface="Arial"/>
                        <a:ea typeface="Arial"/>
                        <a:cs typeface="Arial"/>
                        <a:sym typeface="Arial"/>
                      </a:endParaRPr>
                    </a:p>
                  </a:txBody>
                  <a:tcPr marL="91450" marR="91450" marT="45725" marB="45725"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BCD3F6"/>
                    </a:solidFill>
                  </a:tcPr>
                </a:tc>
                <a:tc>
                  <a:txBody>
                    <a:bodyPr/>
                    <a:lstStyle/>
                    <a:p>
                      <a:pPr marL="0" marR="0" lvl="0" indent="0" algn="ctr" rtl="0">
                        <a:lnSpc>
                          <a:spcPct val="100000"/>
                        </a:lnSpc>
                        <a:spcBef>
                          <a:spcPts val="0"/>
                        </a:spcBef>
                        <a:spcAft>
                          <a:spcPts val="0"/>
                        </a:spcAft>
                        <a:buClr>
                          <a:schemeClr val="dk1"/>
                        </a:buClr>
                        <a:buSzPts val="1100"/>
                        <a:buFont typeface="Arial"/>
                        <a:buNone/>
                      </a:pPr>
                      <a:r>
                        <a:rPr lang="en-US" sz="1100" b="1" i="0" u="none" strike="noStrike" cap="none">
                          <a:solidFill>
                            <a:schemeClr val="dk1"/>
                          </a:solidFill>
                          <a:latin typeface="Arial"/>
                          <a:ea typeface="Arial"/>
                          <a:cs typeface="Arial"/>
                          <a:sym typeface="Arial"/>
                        </a:rPr>
                        <a:t>Total Cost</a:t>
                      </a:r>
                      <a:endParaRPr sz="1100" b="0" i="0" u="none" strike="noStrike" cap="none">
                        <a:solidFill>
                          <a:schemeClr val="dk1"/>
                        </a:solidFill>
                        <a:latin typeface="Arial"/>
                        <a:ea typeface="Arial"/>
                        <a:cs typeface="Arial"/>
                        <a:sym typeface="Arial"/>
                      </a:endParaRPr>
                    </a:p>
                  </a:txBody>
                  <a:tcPr marL="91450" marR="91450" marT="45725" marB="45725"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BCD3F6"/>
                    </a:solidFill>
                  </a:tcPr>
                </a:tc>
                <a:tc>
                  <a:txBody>
                    <a:bodyPr/>
                    <a:lstStyle/>
                    <a:p>
                      <a:pPr marL="0" marR="0" lvl="0" indent="0" algn="ctr" rtl="0">
                        <a:lnSpc>
                          <a:spcPct val="100000"/>
                        </a:lnSpc>
                        <a:spcBef>
                          <a:spcPts val="0"/>
                        </a:spcBef>
                        <a:spcAft>
                          <a:spcPts val="0"/>
                        </a:spcAft>
                        <a:buClr>
                          <a:schemeClr val="dk1"/>
                        </a:buClr>
                        <a:buSzPts val="1100"/>
                        <a:buFont typeface="Arial"/>
                        <a:buNone/>
                      </a:pPr>
                      <a:r>
                        <a:rPr lang="en-US" sz="1100" b="1" i="0" u="none" strike="noStrike" cap="none">
                          <a:solidFill>
                            <a:schemeClr val="dk1"/>
                          </a:solidFill>
                          <a:latin typeface="Arial"/>
                          <a:ea typeface="Arial"/>
                          <a:cs typeface="Arial"/>
                          <a:sym typeface="Arial"/>
                        </a:rPr>
                        <a:t>Marginal Cost</a:t>
                      </a:r>
                      <a:endParaRPr sz="1100" b="0" i="0" u="none" strike="noStrike" cap="none">
                        <a:solidFill>
                          <a:schemeClr val="dk1"/>
                        </a:solidFill>
                        <a:latin typeface="Arial"/>
                        <a:ea typeface="Arial"/>
                        <a:cs typeface="Arial"/>
                        <a:sym typeface="Arial"/>
                      </a:endParaRPr>
                    </a:p>
                  </a:txBody>
                  <a:tcPr marL="91450" marR="91450" marT="45725" marB="45725"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BCD3F6"/>
                    </a:solidFill>
                  </a:tcPr>
                </a:tc>
                <a:tc>
                  <a:txBody>
                    <a:bodyPr/>
                    <a:lstStyle/>
                    <a:p>
                      <a:pPr marL="0" marR="0" lvl="0" indent="0" algn="ctr" rtl="0">
                        <a:lnSpc>
                          <a:spcPct val="100000"/>
                        </a:lnSpc>
                        <a:spcBef>
                          <a:spcPts val="0"/>
                        </a:spcBef>
                        <a:spcAft>
                          <a:spcPts val="0"/>
                        </a:spcAft>
                        <a:buClr>
                          <a:schemeClr val="dk1"/>
                        </a:buClr>
                        <a:buSzPts val="1100"/>
                        <a:buFont typeface="Arial"/>
                        <a:buNone/>
                      </a:pPr>
                      <a:r>
                        <a:rPr lang="en-US" sz="1100" b="1" i="0" u="none" strike="noStrike" cap="none">
                          <a:solidFill>
                            <a:schemeClr val="dk1"/>
                          </a:solidFill>
                          <a:latin typeface="Arial"/>
                          <a:ea typeface="Arial"/>
                          <a:cs typeface="Arial"/>
                          <a:sym typeface="Arial"/>
                        </a:rPr>
                        <a:t>Total Revenue</a:t>
                      </a:r>
                      <a:endParaRPr sz="1100" b="0" i="0" u="none" strike="noStrike" cap="none">
                        <a:solidFill>
                          <a:schemeClr val="dk1"/>
                        </a:solidFill>
                        <a:latin typeface="Arial"/>
                        <a:ea typeface="Arial"/>
                        <a:cs typeface="Arial"/>
                        <a:sym typeface="Arial"/>
                      </a:endParaRPr>
                    </a:p>
                  </a:txBody>
                  <a:tcPr marL="91450" marR="91450" marT="45725" marB="45725"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BCD3F6"/>
                    </a:solidFill>
                  </a:tcPr>
                </a:tc>
                <a:tc>
                  <a:txBody>
                    <a:bodyPr/>
                    <a:lstStyle/>
                    <a:p>
                      <a:pPr marL="0" marR="0" lvl="0" indent="0" algn="ctr" rtl="0">
                        <a:lnSpc>
                          <a:spcPct val="100000"/>
                        </a:lnSpc>
                        <a:spcBef>
                          <a:spcPts val="0"/>
                        </a:spcBef>
                        <a:spcAft>
                          <a:spcPts val="0"/>
                        </a:spcAft>
                        <a:buClr>
                          <a:schemeClr val="dk1"/>
                        </a:buClr>
                        <a:buSzPts val="1100"/>
                        <a:buFont typeface="Arial"/>
                        <a:buNone/>
                      </a:pPr>
                      <a:r>
                        <a:rPr lang="en-US" sz="1100" b="1" i="0" u="none" strike="noStrike" cap="none">
                          <a:solidFill>
                            <a:schemeClr val="dk1"/>
                          </a:solidFill>
                          <a:latin typeface="Arial"/>
                          <a:ea typeface="Arial"/>
                          <a:cs typeface="Arial"/>
                          <a:sym typeface="Arial"/>
                        </a:rPr>
                        <a:t>Marginal Revenue</a:t>
                      </a:r>
                      <a:endParaRPr sz="1100" b="0" i="0" u="none" strike="noStrike" cap="none">
                        <a:solidFill>
                          <a:schemeClr val="dk1"/>
                        </a:solidFill>
                        <a:latin typeface="Arial"/>
                        <a:ea typeface="Arial"/>
                        <a:cs typeface="Arial"/>
                        <a:sym typeface="Arial"/>
                      </a:endParaRPr>
                    </a:p>
                  </a:txBody>
                  <a:tcPr marL="91450" marR="91450" marT="45725" marB="45725"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BCD3F6"/>
                    </a:solidFill>
                  </a:tcPr>
                </a:tc>
                <a:tc>
                  <a:txBody>
                    <a:bodyPr/>
                    <a:lstStyle/>
                    <a:p>
                      <a:pPr marL="0" marR="0" lvl="0" indent="0" algn="ctr" rtl="0">
                        <a:lnSpc>
                          <a:spcPct val="100000"/>
                        </a:lnSpc>
                        <a:spcBef>
                          <a:spcPts val="0"/>
                        </a:spcBef>
                        <a:spcAft>
                          <a:spcPts val="0"/>
                        </a:spcAft>
                        <a:buClr>
                          <a:schemeClr val="dk1"/>
                        </a:buClr>
                        <a:buSzPts val="1100"/>
                        <a:buFont typeface="Arial"/>
                        <a:buNone/>
                      </a:pPr>
                      <a:r>
                        <a:rPr lang="en-US" sz="1100" b="1" i="0" u="none" strike="noStrike" cap="none">
                          <a:solidFill>
                            <a:schemeClr val="dk1"/>
                          </a:solidFill>
                          <a:latin typeface="Arial"/>
                          <a:ea typeface="Arial"/>
                          <a:cs typeface="Arial"/>
                          <a:sym typeface="Arial"/>
                        </a:rPr>
                        <a:t>Total Profit</a:t>
                      </a:r>
                      <a:endParaRPr sz="1100" b="0" i="0" u="none" strike="noStrike" cap="none">
                        <a:solidFill>
                          <a:schemeClr val="dk1"/>
                        </a:solidFill>
                        <a:latin typeface="Arial"/>
                        <a:ea typeface="Arial"/>
                        <a:cs typeface="Arial"/>
                        <a:sym typeface="Arial"/>
                      </a:endParaRPr>
                    </a:p>
                  </a:txBody>
                  <a:tcPr marL="91450" marR="91450" marT="45725" marB="45725"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BCD3F6"/>
                    </a:solidFill>
                  </a:tcPr>
                </a:tc>
                <a:extLst>
                  <a:ext uri="{0D108BD9-81ED-4DB2-BD59-A6C34878D82A}">
                    <a16:rowId xmlns:a16="http://schemas.microsoft.com/office/drawing/2014/main" val="10001"/>
                  </a:ext>
                </a:extLst>
              </a:tr>
              <a:tr h="260350">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0</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0</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0</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100</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0</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100</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 </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0</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 </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-100</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BFFCB"/>
                    </a:solidFill>
                  </a:tcPr>
                </a:tc>
                <a:extLst>
                  <a:ext uri="{0D108BD9-81ED-4DB2-BD59-A6C34878D82A}">
                    <a16:rowId xmlns:a16="http://schemas.microsoft.com/office/drawing/2014/main" val="10002"/>
                  </a:ext>
                </a:extLst>
              </a:tr>
              <a:tr h="260350">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1</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10</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10</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100</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100</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200</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10</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170</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17</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rgbClr val="FF0000"/>
                        </a:buClr>
                        <a:buSzPts val="1600"/>
                        <a:buFont typeface="Arial"/>
                        <a:buNone/>
                      </a:pPr>
                      <a:r>
                        <a:rPr lang="en-US" sz="1600" b="1" i="0" u="none" strike="noStrike" cap="none">
                          <a:solidFill>
                            <a:srgbClr val="FF0000"/>
                          </a:solidFill>
                          <a:latin typeface="Arial"/>
                          <a:ea typeface="Arial"/>
                          <a:cs typeface="Arial"/>
                          <a:sym typeface="Arial"/>
                        </a:rPr>
                        <a:t>-30</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lt1"/>
                    </a:solidFill>
                  </a:tcPr>
                </a:tc>
                <a:extLst>
                  <a:ext uri="{0D108BD9-81ED-4DB2-BD59-A6C34878D82A}">
                    <a16:rowId xmlns:a16="http://schemas.microsoft.com/office/drawing/2014/main" val="10003"/>
                  </a:ext>
                </a:extLst>
              </a:tr>
              <a:tr h="260350">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2</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23</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13</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100</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200</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300</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8</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391</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17</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rgbClr val="FF0000"/>
                        </a:buClr>
                        <a:buSzPts val="1600"/>
                        <a:buFont typeface="Arial"/>
                        <a:buNone/>
                      </a:pPr>
                      <a:r>
                        <a:rPr lang="en-US" sz="1600" b="1" i="0" u="none" strike="noStrike" cap="none">
                          <a:solidFill>
                            <a:srgbClr val="FF0000"/>
                          </a:solidFill>
                          <a:latin typeface="Arial"/>
                          <a:ea typeface="Arial"/>
                          <a:cs typeface="Arial"/>
                          <a:sym typeface="Arial"/>
                        </a:rPr>
                        <a:t>91</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lt1"/>
                    </a:solidFill>
                  </a:tcPr>
                </a:tc>
                <a:extLst>
                  <a:ext uri="{0D108BD9-81ED-4DB2-BD59-A6C34878D82A}">
                    <a16:rowId xmlns:a16="http://schemas.microsoft.com/office/drawing/2014/main" val="10004"/>
                  </a:ext>
                </a:extLst>
              </a:tr>
              <a:tr h="260350">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3</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41</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18</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100</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300</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400</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6</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697</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17</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297</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BFFCB"/>
                    </a:solidFill>
                  </a:tcPr>
                </a:tc>
                <a:extLst>
                  <a:ext uri="{0D108BD9-81ED-4DB2-BD59-A6C34878D82A}">
                    <a16:rowId xmlns:a16="http://schemas.microsoft.com/office/drawing/2014/main" val="10005"/>
                  </a:ext>
                </a:extLst>
              </a:tr>
              <a:tr h="260350">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4</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65</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24</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100</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400</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500</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4</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1,105</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17</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605</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BFFCB"/>
                    </a:solidFill>
                  </a:tcPr>
                </a:tc>
                <a:extLst>
                  <a:ext uri="{0D108BD9-81ED-4DB2-BD59-A6C34878D82A}">
                    <a16:rowId xmlns:a16="http://schemas.microsoft.com/office/drawing/2014/main" val="10006"/>
                  </a:ext>
                </a:extLst>
              </a:tr>
              <a:tr h="260350">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5</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93</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28</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100</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500</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600</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4</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1,581</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17</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BFFCB"/>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981</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BFFCB"/>
                    </a:solidFill>
                  </a:tcPr>
                </a:tc>
                <a:extLst>
                  <a:ext uri="{0D108BD9-81ED-4DB2-BD59-A6C34878D82A}">
                    <a16:rowId xmlns:a16="http://schemas.microsoft.com/office/drawing/2014/main" val="10007"/>
                  </a:ext>
                </a:extLst>
              </a:tr>
              <a:tr h="260350">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6</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ACA85"/>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113</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ACA85"/>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20</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ACA85"/>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100</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ACA85"/>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600</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ACA85"/>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700</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ACA85"/>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5</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ACA85"/>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1,921</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ACA85"/>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17</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ACA85"/>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1,221</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ACA85"/>
                    </a:solidFill>
                  </a:tcPr>
                </a:tc>
                <a:extLst>
                  <a:ext uri="{0D108BD9-81ED-4DB2-BD59-A6C34878D82A}">
                    <a16:rowId xmlns:a16="http://schemas.microsoft.com/office/drawing/2014/main" val="10008"/>
                  </a:ext>
                </a:extLst>
              </a:tr>
              <a:tr h="260350">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7</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ACA85"/>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132</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ACA85"/>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19</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ACA85"/>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100</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ACA85"/>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700</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ACA85"/>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800</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ACA85"/>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5</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ACA85"/>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2,244</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ACA85"/>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17</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ACA85"/>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1,444</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ACA85"/>
                    </a:solidFill>
                  </a:tcPr>
                </a:tc>
                <a:extLst>
                  <a:ext uri="{0D108BD9-81ED-4DB2-BD59-A6C34878D82A}">
                    <a16:rowId xmlns:a16="http://schemas.microsoft.com/office/drawing/2014/main" val="10009"/>
                  </a:ext>
                </a:extLst>
              </a:tr>
              <a:tr h="260350">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8</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ACA85"/>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141</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ACA85"/>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9</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ACA85"/>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100</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ACA85"/>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800</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ACA85"/>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900</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ACA85"/>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11</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ACA85"/>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2,397</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ACA85"/>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17</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ACA85"/>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1,497</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ACA85"/>
                    </a:solidFill>
                  </a:tcPr>
                </a:tc>
                <a:extLst>
                  <a:ext uri="{0D108BD9-81ED-4DB2-BD59-A6C34878D82A}">
                    <a16:rowId xmlns:a16="http://schemas.microsoft.com/office/drawing/2014/main" val="10010"/>
                  </a:ext>
                </a:extLst>
              </a:tr>
              <a:tr h="260350">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9</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ACA85"/>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147</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ACA85"/>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6</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ACA85"/>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100</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ACA85"/>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900</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ACA85"/>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1,000</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ACA85"/>
                    </a:solidFill>
                  </a:tcPr>
                </a:tc>
                <a:tc>
                  <a:txBody>
                    <a:bodyPr/>
                    <a:lstStyle/>
                    <a:p>
                      <a:pPr marL="0" marR="0" lvl="0" indent="0" algn="ctr" rtl="0">
                        <a:lnSpc>
                          <a:spcPct val="100000"/>
                        </a:lnSpc>
                        <a:spcBef>
                          <a:spcPts val="0"/>
                        </a:spcBef>
                        <a:spcAft>
                          <a:spcPts val="0"/>
                        </a:spcAft>
                        <a:buClr>
                          <a:srgbClr val="FF0000"/>
                        </a:buClr>
                        <a:buSzPts val="1600"/>
                        <a:buFont typeface="Arial"/>
                        <a:buNone/>
                      </a:pPr>
                      <a:r>
                        <a:rPr lang="en-US" sz="1600" b="1" i="0" u="none" strike="noStrike" cap="none">
                          <a:solidFill>
                            <a:srgbClr val="FF0000"/>
                          </a:solidFill>
                          <a:latin typeface="Arial"/>
                          <a:ea typeface="Arial"/>
                          <a:cs typeface="Arial"/>
                          <a:sym typeface="Arial"/>
                        </a:rPr>
                        <a:t>17</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2,499</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ACA85"/>
                    </a:solidFill>
                  </a:tcPr>
                </a:tc>
                <a:tc>
                  <a:txBody>
                    <a:bodyPr/>
                    <a:lstStyle/>
                    <a:p>
                      <a:pPr marL="0" marR="0" lvl="0" indent="0" algn="ctr" rtl="0">
                        <a:lnSpc>
                          <a:spcPct val="100000"/>
                        </a:lnSpc>
                        <a:spcBef>
                          <a:spcPts val="0"/>
                        </a:spcBef>
                        <a:spcAft>
                          <a:spcPts val="0"/>
                        </a:spcAft>
                        <a:buClr>
                          <a:srgbClr val="FF0000"/>
                        </a:buClr>
                        <a:buSzPts val="1600"/>
                        <a:buFont typeface="Arial"/>
                        <a:buNone/>
                      </a:pPr>
                      <a:r>
                        <a:rPr lang="en-US" sz="1600" b="1" i="0" u="none" strike="noStrike" cap="none">
                          <a:solidFill>
                            <a:srgbClr val="FF0000"/>
                          </a:solidFill>
                          <a:latin typeface="Arial"/>
                          <a:ea typeface="Arial"/>
                          <a:cs typeface="Arial"/>
                          <a:sym typeface="Arial"/>
                        </a:rPr>
                        <a:t>17</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Clr>
                          <a:srgbClr val="FF0000"/>
                        </a:buClr>
                        <a:buSzPts val="1600"/>
                        <a:buFont typeface="Arial"/>
                        <a:buNone/>
                      </a:pPr>
                      <a:r>
                        <a:rPr lang="en-US" sz="1600" b="1" i="0" u="none" strike="noStrike" cap="none">
                          <a:solidFill>
                            <a:srgbClr val="FF0000"/>
                          </a:solidFill>
                          <a:latin typeface="Arial"/>
                          <a:ea typeface="Arial"/>
                          <a:cs typeface="Arial"/>
                          <a:sym typeface="Arial"/>
                        </a:rPr>
                        <a:t>1,499</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lt1"/>
                    </a:solidFill>
                  </a:tcPr>
                </a:tc>
                <a:extLst>
                  <a:ext uri="{0D108BD9-81ED-4DB2-BD59-A6C34878D82A}">
                    <a16:rowId xmlns:a16="http://schemas.microsoft.com/office/drawing/2014/main" val="10011"/>
                  </a:ext>
                </a:extLst>
              </a:tr>
              <a:tr h="260350">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10</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ACA85"/>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151</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ACA85"/>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4</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ACA85"/>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100</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ACA85"/>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1,000</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ACA85"/>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1,100</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ACA85"/>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25</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ACA85"/>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2,567</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ACA85"/>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17</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ACA85"/>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1,467</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ACA85"/>
                    </a:solidFill>
                  </a:tcPr>
                </a:tc>
                <a:extLst>
                  <a:ext uri="{0D108BD9-81ED-4DB2-BD59-A6C34878D82A}">
                    <a16:rowId xmlns:a16="http://schemas.microsoft.com/office/drawing/2014/main" val="10012"/>
                  </a:ext>
                </a:extLst>
              </a:tr>
              <a:tr h="260350">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11</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16388"/>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148</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16388"/>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-3</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16388"/>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100</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16388"/>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1,100</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16388"/>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1,200</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16388"/>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a:t>
                      </a:r>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16388"/>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2,516</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16388"/>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16388"/>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1,316</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16388"/>
                    </a:solidFill>
                  </a:tcPr>
                </a:tc>
                <a:extLst>
                  <a:ext uri="{0D108BD9-81ED-4DB2-BD59-A6C34878D82A}">
                    <a16:rowId xmlns:a16="http://schemas.microsoft.com/office/drawing/2014/main" val="10013"/>
                  </a:ext>
                </a:extLst>
              </a:tr>
              <a:tr h="260350">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12</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16388"/>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138</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16388"/>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-10</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16388"/>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100</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16388"/>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1,200</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16388"/>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1,300</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16388"/>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a:t>
                      </a:r>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16388"/>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2,346</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16388"/>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16388"/>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1,046</a:t>
                      </a:r>
                      <a:endParaRPr sz="1800" b="0" i="0" u="none" strike="noStrike" cap="none">
                        <a:solidFill>
                          <a:schemeClr val="dk1"/>
                        </a:solidFill>
                        <a:latin typeface="Arial"/>
                        <a:ea typeface="Arial"/>
                        <a:cs typeface="Arial"/>
                        <a:sym typeface="Arial"/>
                      </a:endParaRPr>
                    </a:p>
                  </a:txBody>
                  <a:tcPr marL="91450" marR="91450" marT="45725" marB="45725"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16388"/>
                    </a:solidFill>
                  </a:tcPr>
                </a:tc>
                <a:extLst>
                  <a:ext uri="{0D108BD9-81ED-4DB2-BD59-A6C34878D82A}">
                    <a16:rowId xmlns:a16="http://schemas.microsoft.com/office/drawing/2014/main" val="10014"/>
                  </a:ext>
                </a:extLst>
              </a:tr>
            </a:tbl>
          </a:graphicData>
        </a:graphic>
      </p:graphicFrame>
      <p:sp>
        <p:nvSpPr>
          <p:cNvPr id="570" name="Google Shape;570;p6"/>
          <p:cNvSpPr/>
          <p:nvPr/>
        </p:nvSpPr>
        <p:spPr>
          <a:xfrm>
            <a:off x="5715001" y="5127745"/>
            <a:ext cx="3505200" cy="519351"/>
          </a:xfrm>
          <a:prstGeom prst="ellipse">
            <a:avLst/>
          </a:prstGeom>
          <a:noFill/>
          <a:ln w="25400" cap="flat" cmpd="sng">
            <a:solidFill>
              <a:schemeClr val="dk1"/>
            </a:solidFill>
            <a:prstDash val="solid"/>
            <a:round/>
            <a:headEnd type="none" w="sm" len="sm"/>
            <a:tailEnd type="none" w="sm" len="sm"/>
          </a:ln>
        </p:spPr>
        <p:txBody>
          <a:bodyPr spcFirstLastPara="1" wrap="square" lIns="91425" tIns="45700" rIns="91425" bIns="45700" anchor="ctr" anchorCtr="0">
            <a:spAutoFit/>
          </a:bodyPr>
          <a:lstStyle/>
          <a:p>
            <a:pPr marL="0" marR="0" lvl="0" indent="0" algn="l" rtl="0">
              <a:spcBef>
                <a:spcPts val="0"/>
              </a:spcBef>
              <a:spcAft>
                <a:spcPts val="0"/>
              </a:spcAft>
              <a:buNone/>
            </a:pPr>
            <a:endParaRPr sz="1800">
              <a:solidFill>
                <a:schemeClr val="dk1"/>
              </a:solidFill>
              <a:latin typeface="Trebuchet MS"/>
              <a:ea typeface="Trebuchet MS"/>
              <a:cs typeface="Trebuchet MS"/>
              <a:sym typeface="Trebuchet MS"/>
            </a:endParaRPr>
          </a:p>
        </p:txBody>
      </p:sp>
      <p:sp>
        <p:nvSpPr>
          <p:cNvPr id="571" name="Google Shape;571;p6"/>
          <p:cNvSpPr txBox="1"/>
          <p:nvPr/>
        </p:nvSpPr>
        <p:spPr>
          <a:xfrm flipH="1">
            <a:off x="9266405" y="2667000"/>
            <a:ext cx="424886"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rgbClr val="FF0000"/>
                </a:solidFill>
                <a:latin typeface="Trebuchet MS"/>
                <a:ea typeface="Trebuchet MS"/>
                <a:cs typeface="Trebuchet MS"/>
                <a:sym typeface="Trebuchet MS"/>
              </a:rPr>
              <a:t>1</a:t>
            </a:r>
            <a:endParaRPr/>
          </a:p>
        </p:txBody>
      </p:sp>
      <p:sp>
        <p:nvSpPr>
          <p:cNvPr id="572" name="Google Shape;572;p6"/>
          <p:cNvSpPr txBox="1"/>
          <p:nvPr/>
        </p:nvSpPr>
        <p:spPr>
          <a:xfrm>
            <a:off x="9305978" y="5202754"/>
            <a:ext cx="243118"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rgbClr val="FF0000"/>
                </a:solidFill>
                <a:latin typeface="Trebuchet MS"/>
                <a:ea typeface="Trebuchet MS"/>
                <a:cs typeface="Trebuchet MS"/>
                <a:sym typeface="Trebuchet MS"/>
              </a:rPr>
              <a:t>2</a:t>
            </a:r>
            <a:endParaRPr/>
          </a:p>
        </p:txBody>
      </p:sp>
      <p:sp>
        <p:nvSpPr>
          <p:cNvPr id="573" name="Google Shape;573;p6"/>
          <p:cNvSpPr/>
          <p:nvPr/>
        </p:nvSpPr>
        <p:spPr>
          <a:xfrm>
            <a:off x="8115300" y="2581275"/>
            <a:ext cx="901303" cy="602933"/>
          </a:xfrm>
          <a:prstGeom prst="ellipse">
            <a:avLst/>
          </a:prstGeom>
          <a:noFill/>
          <a:ln w="25400" cap="flat" cmpd="sng">
            <a:solidFill>
              <a:schemeClr val="dk1"/>
            </a:solidFill>
            <a:prstDash val="solid"/>
            <a:round/>
            <a:headEnd type="none" w="sm" len="sm"/>
            <a:tailEnd type="none" w="sm" len="sm"/>
          </a:ln>
        </p:spPr>
        <p:txBody>
          <a:bodyPr spcFirstLastPara="1" wrap="square" lIns="91425" tIns="45700" rIns="91425" bIns="45700" anchor="ctr" anchorCtr="0">
            <a:spAutoFit/>
          </a:bodyPr>
          <a:lstStyle/>
          <a:p>
            <a:pPr marL="0" marR="0" lvl="0" indent="0" algn="l" rtl="0">
              <a:spcBef>
                <a:spcPts val="0"/>
              </a:spcBef>
              <a:spcAft>
                <a:spcPts val="0"/>
              </a:spcAft>
              <a:buNone/>
            </a:pPr>
            <a:endParaRPr sz="1800">
              <a:solidFill>
                <a:schemeClr val="dk1"/>
              </a:solidFill>
              <a:latin typeface="Trebuchet MS"/>
              <a:ea typeface="Trebuchet MS"/>
              <a:cs typeface="Trebuchet MS"/>
              <a:sym typeface="Trebuchet MS"/>
            </a:endParaRPr>
          </a:p>
        </p:txBody>
      </p:sp>
      <p:sp>
        <p:nvSpPr>
          <p:cNvPr id="574" name="Google Shape;574;p6"/>
          <p:cNvSpPr/>
          <p:nvPr/>
        </p:nvSpPr>
        <p:spPr>
          <a:xfrm>
            <a:off x="-2784475" y="3035300"/>
            <a:ext cx="184731"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sz="1800">
              <a:solidFill>
                <a:schemeClr val="dk1"/>
              </a:solidFill>
              <a:latin typeface="Trebuchet MS"/>
              <a:ea typeface="Trebuchet MS"/>
              <a:cs typeface="Trebuchet MS"/>
              <a:sym typeface="Trebuchet MS"/>
            </a:endParaRPr>
          </a:p>
        </p:txBody>
      </p:sp>
    </p:spTree>
  </p:cSld>
  <p:clrMapOvr>
    <a:masterClrMapping/>
  </p:clrMapOvr>
</p:sld>
</file>

<file path=ppt/theme/theme1.xml><?xml version="1.0" encoding="utf-8"?>
<a:theme xmlns:a="http://schemas.openxmlformats.org/drawingml/2006/main" name="Facet">
  <a:themeElements>
    <a:clrScheme name="Facet">
      <a:dk1>
        <a:srgbClr val="000000"/>
      </a:dk1>
      <a:lt1>
        <a:srgbClr val="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1375</Words>
  <Application>Microsoft Office PowerPoint</Application>
  <PresentationFormat>Widescreen</PresentationFormat>
  <Paragraphs>419</Paragraphs>
  <Slides>6</Slides>
  <Notes>6</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6</vt:i4>
      </vt:variant>
    </vt:vector>
  </HeadingPairs>
  <TitlesOfParts>
    <vt:vector size="17" baseType="lpstr">
      <vt:lpstr>Tahoma</vt:lpstr>
      <vt:lpstr>Arial</vt:lpstr>
      <vt:lpstr>Constantia</vt:lpstr>
      <vt:lpstr>Times</vt:lpstr>
      <vt:lpstr>Calibri</vt:lpstr>
      <vt:lpstr>Noto Sans Symbols</vt:lpstr>
      <vt:lpstr>Raleway</vt:lpstr>
      <vt:lpstr>Trebuchet MS</vt:lpstr>
      <vt:lpstr>Times New Roman</vt:lpstr>
      <vt:lpstr>Verdana</vt:lpstr>
      <vt:lpstr>Facet</vt:lpstr>
      <vt:lpstr>How the Interactions of Businesses and Consumers Determine Prices</vt:lpstr>
      <vt:lpstr>Companies aim to be profitable</vt:lpstr>
      <vt:lpstr>Worker Productivity Schedule</vt:lpstr>
      <vt:lpstr>The cost schedule presents information on the costs associated with production</vt:lpstr>
      <vt:lpstr>The cost schedule presents information on the costs associated with production</vt:lpstr>
      <vt:lpstr>Tables like this show the break-even point and   the scale of production that maximizes profit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the Interactions of Businesses and Consumers Determine Prices</dc:title>
  <dc:creator>Helen Blanch</dc:creator>
  <cp:lastModifiedBy>Gloria Jimenez</cp:lastModifiedBy>
  <cp:revision>1</cp:revision>
  <dcterms:created xsi:type="dcterms:W3CDTF">2021-06-25T15:42:10Z</dcterms:created>
  <dcterms:modified xsi:type="dcterms:W3CDTF">2022-07-20T02:28:47Z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0x010100D01B4C5F35D7E14592D3F7967B33C624</vt:lpwstr>
  </property>
</Properties>
</file>